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Override PartName="/docProps/app.xml" ContentType="application/vnd.openxmlformats-officedocument.extended-properties+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viewProps.xml" ContentType="application/vnd.openxmlformats-officedocument.presentationml.viewPro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Types>
</file>

<file path=_rels/.rels><?xml version="1.0" encoding="UTF-8"?><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package/2006/relationships/metadata/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p="http://schemas.openxmlformats.org/presentationml/2006/main" xmlns:r="http://schemas.openxmlformats.org/officeDocument/2006/relationships" autoCompressPictures="0">
  <p:sldMasterIdLst>
    <p:sldMasterId id="214748368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CF2"/>
    <a:srgbClr val="DC322F"/>
    <a:srgbClr val="1A1A1A"/>
    <a:srgbClr val="E03135"/>
    <a:srgbClr val="C16069"/>
    <a:srgbClr val="FF3418"/>
    <a:srgbClr val="3A4152"/>
    <a:srgbClr val="4B556B"/>
    <a:srgbClr val="989A9C"/>
    <a:srgbClr val="FFF8E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p="http://schemas.openxmlformats.org/presentationml/2006/main" xmlns:r="http://schemas.openxmlformats.org/officeDocument/2006/relationships">
  <p:normalViewPr>
    <p:restoredLeft autoAdjust="0" sz="21870"/>
    <p:restoredTop autoAdjust="0" sz="94726"/>
  </p:normalViewPr>
  <p:slideViewPr>
    <p:cSldViewPr snapToGrid="0" snapToObjects="1">
      <p:cViewPr varScale="1">
        <p:scale>
          <a:sx d="100" n="101"/>
          <a:sy d="100" n="101"/>
        </p:scale>
        <p:origin x="200" y="600"/>
      </p:cViewPr>
      <p:guideLst>
        <p:guide orient="horz" pos="2160"/>
        <p:guide pos="3840"/>
      </p:guideLst>
    </p:cSldViewPr>
  </p:slideViewPr>
  <p:outlineViewPr>
    <p:cViewPr>
      <p:scale>
        <a:sx d="100" n="33"/>
        <a:sy d="100" n="33"/>
      </p:scale>
      <p:origin x="0" y="0"/>
    </p:cViewPr>
  </p:outlineViewPr>
  <p:notesTextViewPr>
    <p:cViewPr>
      <p:scale>
        <a:sx d="100" n="100"/>
        <a:sy d="100" n="100"/>
      </p:scale>
      <p:origin x="0" y="0"/>
    </p:cViewPr>
  </p:notesTextViewPr>
  <p:gridSpacing cx="76200" cy="76200"/>
</p:viewPr>
</file>

<file path=ppt/_rels/presentation.xml.rels><?xml version="1.0" encoding="UTF-8"?><Relationships xmlns="http://schemas.openxmlformats.org/package/2006/relationships"><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6" Type="http://schemas.openxmlformats.org/officeDocument/2006/relationships/tableStyles" Target="tableStyles.xml" /><Relationship Id="rId1" Type="http://schemas.openxmlformats.org/officeDocument/2006/relationships/slideMaster" Target="slideMasters/slideMaster1.xml" /><Relationship Id="rId25" Type="http://schemas.openxmlformats.org/officeDocument/2006/relationships/theme" Target="theme/theme1.xml" /><Relationship Id="rId24" Type="http://schemas.openxmlformats.org/officeDocument/2006/relationships/viewProps" Target="viewProps.xml" /><Relationship Id="rId23"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6EB9F-821C-3043-9B29-83C5977F52F4}"/>
              </a:ext>
            </a:extLst>
          </p:cNvPr>
          <p:cNvSpPr>
            <a:spLocks noGrp="1"/>
          </p:cNvSpPr>
          <p:nvPr>
            <p:ph type="ctrTitle"/>
          </p:nvPr>
        </p:nvSpPr>
        <p:spPr>
          <a:xfrm>
            <a:off x="1524000" y="1122364"/>
            <a:ext cx="9144000" cy="2396341"/>
          </a:xfrm>
          <a:prstGeom prst="rect">
            <a:avLst/>
          </a:prstGeom>
        </p:spPr>
        <p:txBody>
          <a:bodyPr anchor="b">
            <a:normAutofit/>
          </a:bodyPr>
          <a:lstStyle>
            <a:lvl1pPr algn="ctr">
              <a:defRPr sz="3600">
                <a:solidFill>
                  <a:srgbClr val="1A1A1A"/>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8C337200-5D83-FE46-9E69-B6B1D353C69A}"/>
              </a:ext>
            </a:extLst>
          </p:cNvPr>
          <p:cNvSpPr>
            <a:spLocks noGrp="1"/>
          </p:cNvSpPr>
          <p:nvPr>
            <p:ph type="subTitle" idx="1"/>
          </p:nvPr>
        </p:nvSpPr>
        <p:spPr>
          <a:xfrm>
            <a:off x="1524000" y="3611302"/>
            <a:ext cx="9144000" cy="1646498"/>
          </a:xfrm>
        </p:spPr>
        <p:txBody>
          <a:bodyPr>
            <a:normAutofit/>
          </a:bodyPr>
          <a:lstStyle>
            <a:lvl1pPr marL="0" indent="0" algn="ctr">
              <a:buNone/>
              <a:defRPr sz="1800" b="0">
                <a:solidFill>
                  <a:srgbClr val="DC322F"/>
                </a:solidFill>
              </a:defRPr>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GB" dirty="0"/>
              <a:t>Click to edit Master subtitle style</a:t>
            </a:r>
            <a:endParaRPr lang="en-US" dirty="0"/>
          </a:p>
        </p:txBody>
      </p:sp>
      <p:sp>
        <p:nvSpPr>
          <p:cNvPr id="4" name="Date Placeholder 3">
            <a:extLst>
              <a:ext uri="{FF2B5EF4-FFF2-40B4-BE49-F238E27FC236}">
                <a16:creationId xmlns:a16="http://schemas.microsoft.com/office/drawing/2014/main" id="{1069A7C7-1ADA-474D-B8F0-3471D14F86DA}"/>
              </a:ext>
            </a:extLst>
          </p:cNvPr>
          <p:cNvSpPr>
            <a:spLocks noGrp="1"/>
          </p:cNvSpPr>
          <p:nvPr>
            <p:ph type="dt" sz="half" idx="10"/>
          </p:nvPr>
        </p:nvSpPr>
        <p:spPr/>
        <p:txBody>
          <a:bodyPr/>
          <a:lstStyle/>
          <a:p>
            <a:fld id="{241EB5C9-1307-BA42-ABA2-0BC069CD8E7F}" type="datetimeFigureOut">
              <a:rPr lang="en-US" smtClean="0"/>
              <a:t>9/29/24</a:t>
            </a:fld>
            <a:endParaRPr lang="en-US"/>
          </a:p>
        </p:txBody>
      </p:sp>
      <p:sp>
        <p:nvSpPr>
          <p:cNvPr id="5" name="Footer Placeholder 4">
            <a:extLst>
              <a:ext uri="{FF2B5EF4-FFF2-40B4-BE49-F238E27FC236}">
                <a16:creationId xmlns:a16="http://schemas.microsoft.com/office/drawing/2014/main" id="{D7AE5A21-E3F8-414E-8783-9B787CEE9E94}"/>
              </a:ext>
            </a:extLst>
          </p:cNvPr>
          <p:cNvSpPr>
            <a:spLocks noGrp="1"/>
          </p:cNvSpPr>
          <p:nvPr>
            <p:ph type="ftr" sz="quarter" idx="11"/>
          </p:nvPr>
        </p:nvSpPr>
        <p:spPr>
          <a:xfrm>
            <a:off x="4038600" y="6356354"/>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BBA10B1-3C39-5B4F-85DD-4E44D8BDBC75}"/>
              </a:ext>
            </a:extLst>
          </p:cNvPr>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472853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8FF1A-8372-FB40-B0E0-0EE88C8B296D}"/>
              </a:ext>
            </a:extLst>
          </p:cNvPr>
          <p:cNvSpPr>
            <a:spLocks noGrp="1"/>
          </p:cNvSpPr>
          <p:nvPr>
            <p:ph type="title"/>
          </p:nvPr>
        </p:nvSpPr>
        <p:spPr>
          <a:xfrm>
            <a:off x="838200" y="365129"/>
            <a:ext cx="10515600" cy="1325563"/>
          </a:xfrm>
          <a:prstGeom prst="rect">
            <a:avLst/>
          </a:prstGeom>
        </p:spPr>
        <p:txBody>
          <a:bodyPr/>
          <a:lstStyle>
            <a:lvl1pPr>
              <a:defRPr>
                <a:solidFill>
                  <a:schemeClr val="tx1"/>
                </a:solidFill>
              </a:defRPr>
            </a:lvl1pPr>
          </a:lstStyle>
          <a:p>
            <a:r>
              <a:rPr lang="en-GB" dirty="0"/>
              <a:t>Click to edit Master title style</a:t>
            </a:r>
            <a:endParaRPr lang="en-US" dirty="0"/>
          </a:p>
        </p:txBody>
      </p:sp>
      <p:sp>
        <p:nvSpPr>
          <p:cNvPr id="3" name="Vertical Text Placeholder 2">
            <a:extLst>
              <a:ext uri="{FF2B5EF4-FFF2-40B4-BE49-F238E27FC236}">
                <a16:creationId xmlns:a16="http://schemas.microsoft.com/office/drawing/2014/main" id="{809F1868-78C4-704F-87A4-9909281CB57C}"/>
              </a:ext>
            </a:extLst>
          </p:cNvPr>
          <p:cNvSpPr>
            <a:spLocks noGrp="1"/>
          </p:cNvSpPr>
          <p:nvPr>
            <p:ph type="body" orient="vert" idx="1"/>
          </p:nvPr>
        </p:nvSpPr>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86A64A86-EE40-7F47-8F4A-D5FD082D30CB}"/>
              </a:ext>
            </a:extLst>
          </p:cNvPr>
          <p:cNvSpPr>
            <a:spLocks noGrp="1"/>
          </p:cNvSpPr>
          <p:nvPr>
            <p:ph type="dt" sz="half" idx="10"/>
          </p:nvPr>
        </p:nvSpPr>
        <p:spPr/>
        <p:txBody>
          <a:bodyPr/>
          <a:lstStyle/>
          <a:p>
            <a:fld id="{241EB5C9-1307-BA42-ABA2-0BC069CD8E7F}" type="datetimeFigureOut">
              <a:rPr lang="en-US" smtClean="0"/>
              <a:t>9/29/24</a:t>
            </a:fld>
            <a:endParaRPr lang="en-US"/>
          </a:p>
        </p:txBody>
      </p:sp>
      <p:sp>
        <p:nvSpPr>
          <p:cNvPr id="5" name="Footer Placeholder 4">
            <a:extLst>
              <a:ext uri="{FF2B5EF4-FFF2-40B4-BE49-F238E27FC236}">
                <a16:creationId xmlns:a16="http://schemas.microsoft.com/office/drawing/2014/main" id="{55936DD5-D90C-D148-9A75-6E5EF76E4F06}"/>
              </a:ext>
            </a:extLst>
          </p:cNvPr>
          <p:cNvSpPr>
            <a:spLocks noGrp="1"/>
          </p:cNvSpPr>
          <p:nvPr>
            <p:ph type="ftr" sz="quarter" idx="11"/>
          </p:nvPr>
        </p:nvSpPr>
        <p:spPr>
          <a:xfrm>
            <a:off x="4038600" y="6356354"/>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C28649B3-720E-654D-9610-263AC0D91137}"/>
              </a:ext>
            </a:extLst>
          </p:cNvPr>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1164995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75E4B96-467B-A24D-9EC1-DD46EE699A09}"/>
              </a:ext>
            </a:extLst>
          </p:cNvPr>
          <p:cNvSpPr>
            <a:spLocks noGrp="1"/>
          </p:cNvSpPr>
          <p:nvPr>
            <p:ph type="title" orient="vert"/>
          </p:nvPr>
        </p:nvSpPr>
        <p:spPr>
          <a:xfrm>
            <a:off x="8724902" y="365125"/>
            <a:ext cx="2628900" cy="5811838"/>
          </a:xfrm>
          <a:prstGeom prst="rect">
            <a:avLst/>
          </a:prstGeom>
        </p:spPr>
        <p:txBody>
          <a:bodyPr vert="eaVert"/>
          <a:lstStyle>
            <a:lvl1pPr>
              <a:defRPr>
                <a:solidFill>
                  <a:srgbClr val="1A1A1A"/>
                </a:solidFill>
              </a:defRPr>
            </a:lvl1pPr>
          </a:lstStyle>
          <a:p>
            <a:r>
              <a:rPr lang="en-GB" dirty="0"/>
              <a:t>Click to edit Master title style</a:t>
            </a:r>
            <a:endParaRPr lang="en-US" dirty="0"/>
          </a:p>
        </p:txBody>
      </p:sp>
      <p:sp>
        <p:nvSpPr>
          <p:cNvPr id="3" name="Vertical Text Placeholder 2">
            <a:extLst>
              <a:ext uri="{FF2B5EF4-FFF2-40B4-BE49-F238E27FC236}">
                <a16:creationId xmlns:a16="http://schemas.microsoft.com/office/drawing/2014/main" id="{0E50EC97-EC51-3242-A427-B6C401F9BC04}"/>
              </a:ext>
            </a:extLst>
          </p:cNvPr>
          <p:cNvSpPr>
            <a:spLocks noGrp="1"/>
          </p:cNvSpPr>
          <p:nvPr>
            <p:ph type="body" orient="vert" idx="1"/>
          </p:nvPr>
        </p:nvSpPr>
        <p:spPr>
          <a:xfrm>
            <a:off x="838202" y="365125"/>
            <a:ext cx="7734300" cy="5811838"/>
          </a:xfrm>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D5954FCF-A603-6944-ACE1-F3530AABAAD9}"/>
              </a:ext>
            </a:extLst>
          </p:cNvPr>
          <p:cNvSpPr>
            <a:spLocks noGrp="1"/>
          </p:cNvSpPr>
          <p:nvPr>
            <p:ph type="dt" sz="half" idx="10"/>
          </p:nvPr>
        </p:nvSpPr>
        <p:spPr/>
        <p:txBody>
          <a:bodyPr/>
          <a:lstStyle/>
          <a:p>
            <a:fld id="{241EB5C9-1307-BA42-ABA2-0BC069CD8E7F}" type="datetimeFigureOut">
              <a:rPr lang="en-US" smtClean="0"/>
              <a:t>9/29/24</a:t>
            </a:fld>
            <a:endParaRPr lang="en-US"/>
          </a:p>
        </p:txBody>
      </p:sp>
      <p:sp>
        <p:nvSpPr>
          <p:cNvPr id="5" name="Footer Placeholder 4">
            <a:extLst>
              <a:ext uri="{FF2B5EF4-FFF2-40B4-BE49-F238E27FC236}">
                <a16:creationId xmlns:a16="http://schemas.microsoft.com/office/drawing/2014/main" id="{C0DD700E-B16B-6340-9BEE-2E563F9274B4}"/>
              </a:ext>
            </a:extLst>
          </p:cNvPr>
          <p:cNvSpPr>
            <a:spLocks noGrp="1"/>
          </p:cNvSpPr>
          <p:nvPr>
            <p:ph type="ftr" sz="quarter" idx="11"/>
          </p:nvPr>
        </p:nvSpPr>
        <p:spPr>
          <a:xfrm>
            <a:off x="4038600" y="6356354"/>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6CBADE9-5F17-2E4E-A23B-A3EF5CC96322}"/>
              </a:ext>
            </a:extLst>
          </p:cNvPr>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593486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cSld name="1_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A6CB2-D1B6-B94A-84C1-83C65423C650}"/>
              </a:ext>
            </a:extLst>
          </p:cNvPr>
          <p:cNvSpPr>
            <a:spLocks noGrp="1"/>
          </p:cNvSpPr>
          <p:nvPr>
            <p:ph type="title"/>
          </p:nvPr>
        </p:nvSpPr>
        <p:spPr>
          <a:xfrm>
            <a:off x="831851" y="1709742"/>
            <a:ext cx="10515600" cy="2852737"/>
          </a:xfrm>
          <a:prstGeom prst="rect">
            <a:avLst/>
          </a:prstGeom>
        </p:spPr>
        <p:txBody>
          <a:bodyPr anchor="ctr">
            <a:normAutofit/>
          </a:bodyPr>
          <a:lstStyle>
            <a:lvl1pPr algn="ctr">
              <a:defRPr sz="3600">
                <a:solidFill>
                  <a:srgbClr val="1A1A1A"/>
                </a:solidFill>
              </a:defRPr>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51A433C7-4F7C-4247-8FF5-1E63E18E14D1}"/>
              </a:ext>
            </a:extLst>
          </p:cNvPr>
          <p:cNvSpPr>
            <a:spLocks noGrp="1"/>
          </p:cNvSpPr>
          <p:nvPr>
            <p:ph type="body" idx="1"/>
          </p:nvPr>
        </p:nvSpPr>
        <p:spPr>
          <a:xfrm>
            <a:off x="831851" y="4589467"/>
            <a:ext cx="10515600" cy="1500187"/>
          </a:xfrm>
        </p:spPr>
        <p:txBody>
          <a:bodyPr>
            <a:normAutofit/>
          </a:bodyPr>
          <a:lstStyle>
            <a:lvl1pPr marL="0" indent="0" algn="ctr">
              <a:buNone/>
              <a:defRPr sz="2000" b="0">
                <a:solidFill>
                  <a:schemeClr val="tx1"/>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GB" dirty="0"/>
              <a:t>Click to edit Master text styles</a:t>
            </a:r>
          </a:p>
        </p:txBody>
      </p:sp>
      <p:sp>
        <p:nvSpPr>
          <p:cNvPr id="4" name="Date Placeholder 3">
            <a:extLst>
              <a:ext uri="{FF2B5EF4-FFF2-40B4-BE49-F238E27FC236}">
                <a16:creationId xmlns:a16="http://schemas.microsoft.com/office/drawing/2014/main" id="{9E116D53-A7E8-384A-A924-CB556123D05C}"/>
              </a:ext>
            </a:extLst>
          </p:cNvPr>
          <p:cNvSpPr>
            <a:spLocks noGrp="1"/>
          </p:cNvSpPr>
          <p:nvPr>
            <p:ph type="dt" sz="half" idx="10"/>
          </p:nvPr>
        </p:nvSpPr>
        <p:spPr/>
        <p:txBody>
          <a:bodyPr/>
          <a:lstStyle/>
          <a:p>
            <a:fld id="{241EB5C9-1307-BA42-ABA2-0BC069CD8E7F}" type="datetimeFigureOut">
              <a:rPr lang="en-US" smtClean="0"/>
              <a:t>9/29/24</a:t>
            </a:fld>
            <a:endParaRPr lang="en-US"/>
          </a:p>
        </p:txBody>
      </p:sp>
      <p:sp>
        <p:nvSpPr>
          <p:cNvPr id="5" name="Footer Placeholder 4">
            <a:extLst>
              <a:ext uri="{FF2B5EF4-FFF2-40B4-BE49-F238E27FC236}">
                <a16:creationId xmlns:a16="http://schemas.microsoft.com/office/drawing/2014/main" id="{9D8D3A5F-D224-144E-B1C6-E4C0A0C64637}"/>
              </a:ext>
            </a:extLst>
          </p:cNvPr>
          <p:cNvSpPr>
            <a:spLocks noGrp="1"/>
          </p:cNvSpPr>
          <p:nvPr>
            <p:ph type="ftr" sz="quarter" idx="11"/>
          </p:nvPr>
        </p:nvSpPr>
        <p:spPr>
          <a:xfrm>
            <a:off x="4038600" y="6356354"/>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23885A41-9B71-494D-8739-5A09F705E6B7}"/>
              </a:ext>
            </a:extLst>
          </p:cNvPr>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742582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515600" cy="1325563"/>
          </a:xfrm>
          <a:prstGeom prst="rect">
            <a:avLst/>
          </a:prstGeom>
        </p:spPr>
        <p:txBody>
          <a:bodyPr>
            <a:normAutofit/>
          </a:bodyPr>
          <a:lstStyle>
            <a:lvl1pPr>
              <a:defRPr sz="3200">
                <a:solidFill>
                  <a:schemeClr val="tx1"/>
                </a:solidFill>
                <a:latin typeface="Trebuchet MS" panose="020B0703020202090204" pitchFamily="34" charset="0"/>
                <a:cs typeface="Arial" panose="020B0604020202020204" pitchFamily="34" charset="0"/>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lvl1pPr>
              <a:defRPr>
                <a:solidFill>
                  <a:srgbClr val="1A1A1A"/>
                </a:solidFill>
                <a:latin typeface="Arial" panose="020B0604020202020204" pitchFamily="34" charset="0"/>
                <a:cs typeface="Arial" panose="020B0604020202020204" pitchFamily="34" charset="0"/>
              </a:defRPr>
            </a:lvl1pPr>
            <a:lvl2pPr>
              <a:defRPr>
                <a:solidFill>
                  <a:srgbClr val="1A1A1A"/>
                </a:solidFill>
                <a:latin typeface="Arial" panose="020B0604020202020204" pitchFamily="34" charset="0"/>
                <a:cs typeface="Arial" panose="020B0604020202020204" pitchFamily="34" charset="0"/>
              </a:defRPr>
            </a:lvl2pPr>
            <a:lvl3pPr>
              <a:defRPr>
                <a:solidFill>
                  <a:srgbClr val="1A1A1A"/>
                </a:solidFill>
                <a:latin typeface="Arial" panose="020B0604020202020204" pitchFamily="34" charset="0"/>
                <a:cs typeface="Arial" panose="020B0604020202020204" pitchFamily="34" charset="0"/>
              </a:defRPr>
            </a:lvl3pPr>
            <a:lvl4pPr>
              <a:defRPr>
                <a:solidFill>
                  <a:srgbClr val="1A1A1A"/>
                </a:solidFill>
                <a:latin typeface="Arial" panose="020B0604020202020204" pitchFamily="34" charset="0"/>
                <a:cs typeface="Arial" panose="020B0604020202020204" pitchFamily="34" charset="0"/>
              </a:defRPr>
            </a:lvl4pPr>
            <a:lvl5pPr>
              <a:defRPr>
                <a:solidFill>
                  <a:srgbClr val="1A1A1A"/>
                </a:solidFill>
                <a:latin typeface="Arial" panose="020B0604020202020204" pitchFamily="34"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A53559EF-BAB7-0E42-9E60-A03A3B0DDE32}"/>
              </a:ext>
            </a:extLst>
          </p:cNvPr>
          <p:cNvSpPr>
            <a:spLocks noGrp="1"/>
          </p:cNvSpPr>
          <p:nvPr>
            <p:ph type="dt" sz="half" idx="10"/>
          </p:nvPr>
        </p:nvSpPr>
        <p:spPr/>
        <p:txBody>
          <a:bodyPr/>
          <a:lstStyle/>
          <a:p>
            <a:fld id="{241EB5C9-1307-BA42-ABA2-0BC069CD8E7F}" type="datetimeFigureOut">
              <a:rPr lang="en-US" smtClean="0"/>
              <a:t>9/29/24</a:t>
            </a:fld>
            <a:endParaRPr lang="en-US"/>
          </a:p>
        </p:txBody>
      </p:sp>
      <p:sp>
        <p:nvSpPr>
          <p:cNvPr id="5" name="Footer Placeholder 4">
            <a:extLst>
              <a:ext uri="{FF2B5EF4-FFF2-40B4-BE49-F238E27FC236}">
                <a16:creationId xmlns:a16="http://schemas.microsoft.com/office/drawing/2014/main" id="{BEEBB6D2-A026-D74A-8C2A-7AD33F225C47}"/>
              </a:ext>
            </a:extLst>
          </p:cNvPr>
          <p:cNvSpPr>
            <a:spLocks noGrp="1"/>
          </p:cNvSpPr>
          <p:nvPr>
            <p:ph type="ftr" sz="quarter" idx="11"/>
          </p:nvPr>
        </p:nvSpPr>
        <p:spPr>
          <a:xfrm>
            <a:off x="4038600" y="6356354"/>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D2D1D05D-520A-D942-8D98-B02EF8CF6776}"/>
              </a:ext>
            </a:extLst>
          </p:cNvPr>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516714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A6CB2-D1B6-B94A-84C1-83C65423C650}"/>
              </a:ext>
            </a:extLst>
          </p:cNvPr>
          <p:cNvSpPr>
            <a:spLocks noGrp="1"/>
          </p:cNvSpPr>
          <p:nvPr>
            <p:ph type="title"/>
          </p:nvPr>
        </p:nvSpPr>
        <p:spPr>
          <a:xfrm>
            <a:off x="831851" y="1709742"/>
            <a:ext cx="10515600" cy="2852737"/>
          </a:xfrm>
          <a:prstGeom prst="rect">
            <a:avLst/>
          </a:prstGeom>
        </p:spPr>
        <p:txBody>
          <a:bodyPr anchor="ctr">
            <a:normAutofit/>
          </a:bodyPr>
          <a:lstStyle>
            <a:lvl1pPr algn="ctr">
              <a:defRPr sz="4400">
                <a:solidFill>
                  <a:srgbClr val="1A1A1A"/>
                </a:solidFill>
              </a:defRPr>
            </a:lvl1pPr>
          </a:lstStyle>
          <a:p>
            <a:r>
              <a:rPr lang="en-GB" dirty="0"/>
              <a:t>Click to edit Master title style</a:t>
            </a:r>
            <a:endParaRPr lang="en-US" dirty="0"/>
          </a:p>
        </p:txBody>
      </p:sp>
      <p:sp>
        <p:nvSpPr>
          <p:cNvPr id="4" name="Date Placeholder 3">
            <a:extLst>
              <a:ext uri="{FF2B5EF4-FFF2-40B4-BE49-F238E27FC236}">
                <a16:creationId xmlns:a16="http://schemas.microsoft.com/office/drawing/2014/main" id="{9E116D53-A7E8-384A-A924-CB556123D05C}"/>
              </a:ext>
            </a:extLst>
          </p:cNvPr>
          <p:cNvSpPr>
            <a:spLocks noGrp="1"/>
          </p:cNvSpPr>
          <p:nvPr>
            <p:ph type="dt" sz="half" idx="10"/>
          </p:nvPr>
        </p:nvSpPr>
        <p:spPr/>
        <p:txBody>
          <a:bodyPr/>
          <a:lstStyle/>
          <a:p>
            <a:fld id="{241EB5C9-1307-BA42-ABA2-0BC069CD8E7F}" type="datetimeFigureOut">
              <a:rPr lang="en-US" smtClean="0"/>
              <a:t>9/29/24</a:t>
            </a:fld>
            <a:endParaRPr lang="en-US"/>
          </a:p>
        </p:txBody>
      </p:sp>
      <p:sp>
        <p:nvSpPr>
          <p:cNvPr id="5" name="Footer Placeholder 4">
            <a:extLst>
              <a:ext uri="{FF2B5EF4-FFF2-40B4-BE49-F238E27FC236}">
                <a16:creationId xmlns:a16="http://schemas.microsoft.com/office/drawing/2014/main" id="{9D8D3A5F-D224-144E-B1C6-E4C0A0C64637}"/>
              </a:ext>
            </a:extLst>
          </p:cNvPr>
          <p:cNvSpPr>
            <a:spLocks noGrp="1"/>
          </p:cNvSpPr>
          <p:nvPr>
            <p:ph type="ftr" sz="quarter" idx="11"/>
          </p:nvPr>
        </p:nvSpPr>
        <p:spPr>
          <a:xfrm>
            <a:off x="4038600" y="6356354"/>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23885A41-9B71-494D-8739-5A09F705E6B7}"/>
              </a:ext>
            </a:extLst>
          </p:cNvPr>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177192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FDBC1-527D-3041-984A-EF5E7E9B7495}"/>
              </a:ext>
            </a:extLst>
          </p:cNvPr>
          <p:cNvSpPr>
            <a:spLocks noGrp="1"/>
          </p:cNvSpPr>
          <p:nvPr>
            <p:ph type="title"/>
          </p:nvPr>
        </p:nvSpPr>
        <p:spPr>
          <a:xfrm>
            <a:off x="838200" y="365129"/>
            <a:ext cx="10515600" cy="1325563"/>
          </a:xfrm>
          <a:prstGeom prst="rect">
            <a:avLst/>
          </a:prstGeom>
        </p:spPr>
        <p:txBody>
          <a:bodyPr/>
          <a:lstStyle>
            <a:lvl1pPr>
              <a:defRPr>
                <a:solidFill>
                  <a:schemeClr val="tx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63FA7BF1-44B1-744C-AB68-4BB0A6A5977E}"/>
              </a:ext>
            </a:extLst>
          </p:cNvPr>
          <p:cNvSpPr>
            <a:spLocks noGrp="1"/>
          </p:cNvSpPr>
          <p:nvPr>
            <p:ph sz="half" idx="1"/>
          </p:nvPr>
        </p:nvSpPr>
        <p:spPr>
          <a:xfrm>
            <a:off x="838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a:extLst>
              <a:ext uri="{FF2B5EF4-FFF2-40B4-BE49-F238E27FC236}">
                <a16:creationId xmlns:a16="http://schemas.microsoft.com/office/drawing/2014/main" id="{3B974A49-6A1E-2F48-B419-02B0A17B9692}"/>
              </a:ext>
            </a:extLst>
          </p:cNvPr>
          <p:cNvSpPr>
            <a:spLocks noGrp="1"/>
          </p:cNvSpPr>
          <p:nvPr>
            <p:ph sz="half" idx="2"/>
          </p:nvPr>
        </p:nvSpPr>
        <p:spPr>
          <a:xfrm>
            <a:off x="6172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Date Placeholder 4">
            <a:extLst>
              <a:ext uri="{FF2B5EF4-FFF2-40B4-BE49-F238E27FC236}">
                <a16:creationId xmlns:a16="http://schemas.microsoft.com/office/drawing/2014/main" id="{5EDA9989-2AC6-0F4E-ADFD-C6E06D00A011}"/>
              </a:ext>
            </a:extLst>
          </p:cNvPr>
          <p:cNvSpPr>
            <a:spLocks noGrp="1"/>
          </p:cNvSpPr>
          <p:nvPr>
            <p:ph type="dt" sz="half" idx="10"/>
          </p:nvPr>
        </p:nvSpPr>
        <p:spPr/>
        <p:txBody>
          <a:bodyPr/>
          <a:lstStyle/>
          <a:p>
            <a:fld id="{241EB5C9-1307-BA42-ABA2-0BC069CD8E7F}" type="datetimeFigureOut">
              <a:rPr lang="en-US" smtClean="0"/>
              <a:t>9/29/24</a:t>
            </a:fld>
            <a:endParaRPr lang="en-US"/>
          </a:p>
        </p:txBody>
      </p:sp>
      <p:sp>
        <p:nvSpPr>
          <p:cNvPr id="6" name="Footer Placeholder 5">
            <a:extLst>
              <a:ext uri="{FF2B5EF4-FFF2-40B4-BE49-F238E27FC236}">
                <a16:creationId xmlns:a16="http://schemas.microsoft.com/office/drawing/2014/main" id="{0F7625DC-FC15-A34E-972A-D70B8A82798F}"/>
              </a:ext>
            </a:extLst>
          </p:cNvPr>
          <p:cNvSpPr>
            <a:spLocks noGrp="1"/>
          </p:cNvSpPr>
          <p:nvPr>
            <p:ph type="ftr" sz="quarter" idx="11"/>
          </p:nvPr>
        </p:nvSpPr>
        <p:spPr>
          <a:xfrm>
            <a:off x="4038600" y="6356354"/>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75BA2A21-61F6-4A4F-8B34-7B5540EF63C5}"/>
              </a:ext>
            </a:extLst>
          </p:cNvPr>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1695231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51DF4-AED1-614B-BE12-21438630C8F0}"/>
              </a:ext>
            </a:extLst>
          </p:cNvPr>
          <p:cNvSpPr>
            <a:spLocks noGrp="1"/>
          </p:cNvSpPr>
          <p:nvPr>
            <p:ph type="title"/>
          </p:nvPr>
        </p:nvSpPr>
        <p:spPr>
          <a:xfrm>
            <a:off x="839788" y="365129"/>
            <a:ext cx="10515600" cy="1325563"/>
          </a:xfrm>
          <a:prstGeom prst="rect">
            <a:avLst/>
          </a:prstGeom>
        </p:spPr>
        <p:txBody>
          <a:bodyPr/>
          <a:lstStyle>
            <a:lvl1pPr>
              <a:defRPr>
                <a:solidFill>
                  <a:schemeClr val="tx1"/>
                </a:solidFill>
              </a:defRPr>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3C3DBCAE-E5F3-8C40-9708-53662383E530}"/>
              </a:ext>
            </a:extLst>
          </p:cNvPr>
          <p:cNvSpPr>
            <a:spLocks noGrp="1"/>
          </p:cNvSpPr>
          <p:nvPr>
            <p:ph type="body" idx="1"/>
          </p:nvPr>
        </p:nvSpPr>
        <p:spPr>
          <a:xfrm>
            <a:off x="839789" y="1681163"/>
            <a:ext cx="5157787" cy="823912"/>
          </a:xfrm>
        </p:spPr>
        <p:txBody>
          <a:bodyPr anchor="b">
            <a:normAutofit/>
          </a:bodyPr>
          <a:lstStyle>
            <a:lvl1pPr marL="0" indent="0">
              <a:buNone/>
              <a:defRPr sz="1600" b="1">
                <a:solidFill>
                  <a:srgbClr val="1A1A1A"/>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GB" dirty="0"/>
              <a:t>Click to edit Master text styles</a:t>
            </a:r>
          </a:p>
        </p:txBody>
      </p:sp>
      <p:sp>
        <p:nvSpPr>
          <p:cNvPr id="4" name="Content Placeholder 3">
            <a:extLst>
              <a:ext uri="{FF2B5EF4-FFF2-40B4-BE49-F238E27FC236}">
                <a16:creationId xmlns:a16="http://schemas.microsoft.com/office/drawing/2014/main" id="{37C57552-3DC5-3546-AB54-31C74D633808}"/>
              </a:ext>
            </a:extLst>
          </p:cNvPr>
          <p:cNvSpPr>
            <a:spLocks noGrp="1"/>
          </p:cNvSpPr>
          <p:nvPr>
            <p:ph sz="half" idx="2"/>
          </p:nvPr>
        </p:nvSpPr>
        <p:spPr>
          <a:xfrm>
            <a:off x="839789" y="2505075"/>
            <a:ext cx="5157787" cy="368458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a:extLst>
              <a:ext uri="{FF2B5EF4-FFF2-40B4-BE49-F238E27FC236}">
                <a16:creationId xmlns:a16="http://schemas.microsoft.com/office/drawing/2014/main" id="{3143EE9D-F5D6-F54D-8468-AEFB4E7186A0}"/>
              </a:ext>
            </a:extLst>
          </p:cNvPr>
          <p:cNvSpPr>
            <a:spLocks noGrp="1"/>
          </p:cNvSpPr>
          <p:nvPr>
            <p:ph type="body" sz="quarter" idx="3"/>
          </p:nvPr>
        </p:nvSpPr>
        <p:spPr>
          <a:xfrm>
            <a:off x="6172202" y="1681163"/>
            <a:ext cx="5183188" cy="823912"/>
          </a:xfrm>
        </p:spPr>
        <p:txBody>
          <a:bodyPr anchor="b">
            <a:normAutofit/>
          </a:bodyPr>
          <a:lstStyle>
            <a:lvl1pPr marL="0" indent="0">
              <a:buNone/>
              <a:defRPr sz="1600" b="1">
                <a:solidFill>
                  <a:srgbClr val="1A1A1A"/>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GB" dirty="0"/>
              <a:t>Click to edit Master text styles</a:t>
            </a:r>
          </a:p>
        </p:txBody>
      </p:sp>
      <p:sp>
        <p:nvSpPr>
          <p:cNvPr id="6" name="Content Placeholder 5">
            <a:extLst>
              <a:ext uri="{FF2B5EF4-FFF2-40B4-BE49-F238E27FC236}">
                <a16:creationId xmlns:a16="http://schemas.microsoft.com/office/drawing/2014/main" id="{DC7198EC-0E7C-514D-9D5C-E0079B57D9B8}"/>
              </a:ext>
            </a:extLst>
          </p:cNvPr>
          <p:cNvSpPr>
            <a:spLocks noGrp="1"/>
          </p:cNvSpPr>
          <p:nvPr>
            <p:ph sz="quarter" idx="4"/>
          </p:nvPr>
        </p:nvSpPr>
        <p:spPr>
          <a:xfrm>
            <a:off x="6172202"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079E07E0-5A9C-4B41-95FF-3BAA5F6BC2D3}"/>
              </a:ext>
            </a:extLst>
          </p:cNvPr>
          <p:cNvSpPr>
            <a:spLocks noGrp="1"/>
          </p:cNvSpPr>
          <p:nvPr>
            <p:ph type="dt" sz="half" idx="10"/>
          </p:nvPr>
        </p:nvSpPr>
        <p:spPr/>
        <p:txBody>
          <a:bodyPr/>
          <a:lstStyle/>
          <a:p>
            <a:fld id="{241EB5C9-1307-BA42-ABA2-0BC069CD8E7F}" type="datetimeFigureOut">
              <a:rPr lang="en-US" smtClean="0"/>
              <a:t>9/29/24</a:t>
            </a:fld>
            <a:endParaRPr lang="en-US"/>
          </a:p>
        </p:txBody>
      </p:sp>
      <p:sp>
        <p:nvSpPr>
          <p:cNvPr id="8" name="Footer Placeholder 7">
            <a:extLst>
              <a:ext uri="{FF2B5EF4-FFF2-40B4-BE49-F238E27FC236}">
                <a16:creationId xmlns:a16="http://schemas.microsoft.com/office/drawing/2014/main" id="{74BDB537-974F-D34D-9750-CC69627A221B}"/>
              </a:ext>
            </a:extLst>
          </p:cNvPr>
          <p:cNvSpPr>
            <a:spLocks noGrp="1"/>
          </p:cNvSpPr>
          <p:nvPr>
            <p:ph type="ftr" sz="quarter" idx="11"/>
          </p:nvPr>
        </p:nvSpPr>
        <p:spPr>
          <a:xfrm>
            <a:off x="4038600" y="6356354"/>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8F16F390-2D22-5048-A0FC-3FAD9329A0CB}"/>
              </a:ext>
            </a:extLst>
          </p:cNvPr>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822591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BD455-6580-E548-84D2-30E8C319B2E6}"/>
              </a:ext>
            </a:extLst>
          </p:cNvPr>
          <p:cNvSpPr>
            <a:spLocks noGrp="1"/>
          </p:cNvSpPr>
          <p:nvPr>
            <p:ph type="title"/>
          </p:nvPr>
        </p:nvSpPr>
        <p:spPr>
          <a:xfrm>
            <a:off x="838200" y="365129"/>
            <a:ext cx="10515600" cy="1325563"/>
          </a:xfrm>
          <a:prstGeom prst="rect">
            <a:avLst/>
          </a:prstGeom>
        </p:spPr>
        <p:txBody>
          <a:bodyPr/>
          <a:lstStyle>
            <a:lvl1pPr>
              <a:defRPr>
                <a:solidFill>
                  <a:srgbClr val="DC322F"/>
                </a:solidFill>
              </a:defRPr>
            </a:lvl1pPr>
          </a:lstStyle>
          <a:p>
            <a:r>
              <a:rPr lang="en-GB" dirty="0"/>
              <a:t>Click to edit Master title style</a:t>
            </a:r>
            <a:endParaRPr lang="en-US" dirty="0"/>
          </a:p>
        </p:txBody>
      </p:sp>
      <p:sp>
        <p:nvSpPr>
          <p:cNvPr id="3" name="Date Placeholder 2">
            <a:extLst>
              <a:ext uri="{FF2B5EF4-FFF2-40B4-BE49-F238E27FC236}">
                <a16:creationId xmlns:a16="http://schemas.microsoft.com/office/drawing/2014/main" id="{98437170-F497-734A-8863-A2B1D6D27F61}"/>
              </a:ext>
            </a:extLst>
          </p:cNvPr>
          <p:cNvSpPr>
            <a:spLocks noGrp="1"/>
          </p:cNvSpPr>
          <p:nvPr>
            <p:ph type="dt" sz="half" idx="10"/>
          </p:nvPr>
        </p:nvSpPr>
        <p:spPr/>
        <p:txBody>
          <a:bodyPr/>
          <a:lstStyle/>
          <a:p>
            <a:fld id="{241EB5C9-1307-BA42-ABA2-0BC069CD8E7F}" type="datetimeFigureOut">
              <a:rPr lang="en-US" smtClean="0"/>
              <a:t>9/29/24</a:t>
            </a:fld>
            <a:endParaRPr lang="en-US"/>
          </a:p>
        </p:txBody>
      </p:sp>
      <p:sp>
        <p:nvSpPr>
          <p:cNvPr id="4" name="Footer Placeholder 3">
            <a:extLst>
              <a:ext uri="{FF2B5EF4-FFF2-40B4-BE49-F238E27FC236}">
                <a16:creationId xmlns:a16="http://schemas.microsoft.com/office/drawing/2014/main" id="{5183678E-8EC0-9D40-85FD-A78B73035745}"/>
              </a:ext>
            </a:extLst>
          </p:cNvPr>
          <p:cNvSpPr>
            <a:spLocks noGrp="1"/>
          </p:cNvSpPr>
          <p:nvPr>
            <p:ph type="ftr" sz="quarter" idx="11"/>
          </p:nvPr>
        </p:nvSpPr>
        <p:spPr>
          <a:xfrm>
            <a:off x="4038600" y="6356354"/>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A4410869-C0FC-2E44-824A-787E6D8BF311}"/>
              </a:ext>
            </a:extLst>
          </p:cNvPr>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557684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CFB1ED-2AE6-5449-BE22-43836D3C45EE}"/>
              </a:ext>
            </a:extLst>
          </p:cNvPr>
          <p:cNvSpPr>
            <a:spLocks noGrp="1"/>
          </p:cNvSpPr>
          <p:nvPr>
            <p:ph type="dt" sz="half" idx="10"/>
          </p:nvPr>
        </p:nvSpPr>
        <p:spPr/>
        <p:txBody>
          <a:bodyPr/>
          <a:lstStyle/>
          <a:p>
            <a:fld id="{241EB5C9-1307-BA42-ABA2-0BC069CD8E7F}" type="datetimeFigureOut">
              <a:rPr lang="en-US" smtClean="0"/>
              <a:t>9/29/24</a:t>
            </a:fld>
            <a:endParaRPr lang="en-US"/>
          </a:p>
        </p:txBody>
      </p:sp>
      <p:sp>
        <p:nvSpPr>
          <p:cNvPr id="3" name="Footer Placeholder 2">
            <a:extLst>
              <a:ext uri="{FF2B5EF4-FFF2-40B4-BE49-F238E27FC236}">
                <a16:creationId xmlns:a16="http://schemas.microsoft.com/office/drawing/2014/main" id="{D92D820E-FB19-6E41-9F98-FE01AD877114}"/>
              </a:ext>
            </a:extLst>
          </p:cNvPr>
          <p:cNvSpPr>
            <a:spLocks noGrp="1"/>
          </p:cNvSpPr>
          <p:nvPr>
            <p:ph type="ftr" sz="quarter" idx="11"/>
          </p:nvPr>
        </p:nvSpPr>
        <p:spPr>
          <a:xfrm>
            <a:off x="4038600" y="6356354"/>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7B109D32-6061-E14C-B370-0847ED7F2515}"/>
              </a:ext>
            </a:extLst>
          </p:cNvPr>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569823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86003-B489-CA46-A95C-C1AECC0CA4D3}"/>
              </a:ext>
            </a:extLst>
          </p:cNvPr>
          <p:cNvSpPr>
            <a:spLocks noGrp="1"/>
          </p:cNvSpPr>
          <p:nvPr>
            <p:ph type="title"/>
          </p:nvPr>
        </p:nvSpPr>
        <p:spPr>
          <a:xfrm>
            <a:off x="839788" y="457200"/>
            <a:ext cx="3932237" cy="1600200"/>
          </a:xfrm>
          <a:prstGeom prst="rect">
            <a:avLst/>
          </a:prstGeom>
        </p:spPr>
        <p:txBody>
          <a:bodyPr anchor="ctr">
            <a:normAutofit/>
          </a:bodyPr>
          <a:lstStyle>
            <a:lvl1pPr>
              <a:defRPr sz="2800">
                <a:solidFill>
                  <a:schemeClr val="tx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288BCD6-9805-9E45-9B7C-5314F41E6C9F}"/>
              </a:ext>
            </a:extLst>
          </p:cNvPr>
          <p:cNvSpPr>
            <a:spLocks noGrp="1"/>
          </p:cNvSpPr>
          <p:nvPr>
            <p:ph idx="1"/>
          </p:nvPr>
        </p:nvSpPr>
        <p:spPr>
          <a:xfrm>
            <a:off x="5183188" y="987429"/>
            <a:ext cx="6172200" cy="4873625"/>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a:extLst>
              <a:ext uri="{FF2B5EF4-FFF2-40B4-BE49-F238E27FC236}">
                <a16:creationId xmlns:a16="http://schemas.microsoft.com/office/drawing/2014/main" id="{898BA411-2A54-A94A-B3FC-826281DBEADF}"/>
              </a:ext>
            </a:extLst>
          </p:cNvPr>
          <p:cNvSpPr>
            <a:spLocks noGrp="1"/>
          </p:cNvSpPr>
          <p:nvPr>
            <p:ph type="body" sz="half" idx="2"/>
          </p:nvPr>
        </p:nvSpPr>
        <p:spPr>
          <a:xfrm>
            <a:off x="839788" y="2057400"/>
            <a:ext cx="3932237" cy="3811588"/>
          </a:xfrm>
        </p:spPr>
        <p:txBody>
          <a:bodyPr>
            <a:normAutofit/>
          </a:bodyPr>
          <a:lstStyle>
            <a:lvl1pPr marL="0" indent="0">
              <a:buNone/>
              <a:defRPr sz="18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GB" dirty="0"/>
              <a:t>Click to edit Master text styles</a:t>
            </a:r>
          </a:p>
        </p:txBody>
      </p:sp>
      <p:sp>
        <p:nvSpPr>
          <p:cNvPr id="5" name="Date Placeholder 4">
            <a:extLst>
              <a:ext uri="{FF2B5EF4-FFF2-40B4-BE49-F238E27FC236}">
                <a16:creationId xmlns:a16="http://schemas.microsoft.com/office/drawing/2014/main" id="{B91F4F16-08DB-C247-8F9D-24EA7D84A9B2}"/>
              </a:ext>
            </a:extLst>
          </p:cNvPr>
          <p:cNvSpPr>
            <a:spLocks noGrp="1"/>
          </p:cNvSpPr>
          <p:nvPr>
            <p:ph type="dt" sz="half" idx="10"/>
          </p:nvPr>
        </p:nvSpPr>
        <p:spPr/>
        <p:txBody>
          <a:bodyPr/>
          <a:lstStyle/>
          <a:p>
            <a:fld id="{241EB5C9-1307-BA42-ABA2-0BC069CD8E7F}" type="datetimeFigureOut">
              <a:rPr lang="en-US" smtClean="0"/>
              <a:t>9/29/24</a:t>
            </a:fld>
            <a:endParaRPr lang="en-US"/>
          </a:p>
        </p:txBody>
      </p:sp>
      <p:sp>
        <p:nvSpPr>
          <p:cNvPr id="6" name="Footer Placeholder 5">
            <a:extLst>
              <a:ext uri="{FF2B5EF4-FFF2-40B4-BE49-F238E27FC236}">
                <a16:creationId xmlns:a16="http://schemas.microsoft.com/office/drawing/2014/main" id="{E6FF2B46-16CB-7E41-AD5E-4493C9285A58}"/>
              </a:ext>
            </a:extLst>
          </p:cNvPr>
          <p:cNvSpPr>
            <a:spLocks noGrp="1"/>
          </p:cNvSpPr>
          <p:nvPr>
            <p:ph type="ftr" sz="quarter" idx="11"/>
          </p:nvPr>
        </p:nvSpPr>
        <p:spPr>
          <a:xfrm>
            <a:off x="4038600" y="6356354"/>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48BA2BC5-3886-C647-BB53-7B07EAE78D4B}"/>
              </a:ext>
            </a:extLst>
          </p:cNvPr>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1370537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682B8-C849-1F4E-8FED-86CF39DF59A8}"/>
              </a:ext>
            </a:extLst>
          </p:cNvPr>
          <p:cNvSpPr>
            <a:spLocks noGrp="1"/>
          </p:cNvSpPr>
          <p:nvPr>
            <p:ph type="title"/>
          </p:nvPr>
        </p:nvSpPr>
        <p:spPr>
          <a:xfrm>
            <a:off x="839788" y="457200"/>
            <a:ext cx="3932237" cy="1600200"/>
          </a:xfrm>
          <a:prstGeom prst="rect">
            <a:avLst/>
          </a:prstGeom>
        </p:spPr>
        <p:txBody>
          <a:bodyPr anchor="ctr">
            <a:normAutofit/>
          </a:bodyPr>
          <a:lstStyle>
            <a:lvl1pPr>
              <a:defRPr sz="2800">
                <a:solidFill>
                  <a:schemeClr val="tx1"/>
                </a:solidFill>
              </a:defRPr>
            </a:lvl1pPr>
          </a:lstStyle>
          <a:p>
            <a:r>
              <a:rPr lang="en-GB" dirty="0"/>
              <a:t>Click to edit Master title style</a:t>
            </a:r>
            <a:endParaRPr lang="en-US" dirty="0"/>
          </a:p>
        </p:txBody>
      </p:sp>
      <p:sp>
        <p:nvSpPr>
          <p:cNvPr id="3" name="Picture Placeholder 2">
            <a:extLst>
              <a:ext uri="{FF2B5EF4-FFF2-40B4-BE49-F238E27FC236}">
                <a16:creationId xmlns:a16="http://schemas.microsoft.com/office/drawing/2014/main" id="{26A410FE-1E10-8C4A-BD9D-9A0F6C9D1E52}"/>
              </a:ext>
            </a:extLst>
          </p:cNvPr>
          <p:cNvSpPr>
            <a:spLocks noGrp="1"/>
          </p:cNvSpPr>
          <p:nvPr>
            <p:ph type="pic" idx="1"/>
          </p:nvPr>
        </p:nvSpPr>
        <p:spPr>
          <a:xfrm>
            <a:off x="5183188" y="987429"/>
            <a:ext cx="6172200" cy="4873625"/>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GB" dirty="0"/>
              <a:t>Click icon to add picture</a:t>
            </a:r>
            <a:endParaRPr lang="en-US" dirty="0"/>
          </a:p>
        </p:txBody>
      </p:sp>
      <p:sp>
        <p:nvSpPr>
          <p:cNvPr id="4" name="Text Placeholder 3">
            <a:extLst>
              <a:ext uri="{FF2B5EF4-FFF2-40B4-BE49-F238E27FC236}">
                <a16:creationId xmlns:a16="http://schemas.microsoft.com/office/drawing/2014/main" id="{CA622F09-1B36-2F4E-8EEA-BAEEB3FD2B96}"/>
              </a:ext>
            </a:extLst>
          </p:cNvPr>
          <p:cNvSpPr>
            <a:spLocks noGrp="1"/>
          </p:cNvSpPr>
          <p:nvPr>
            <p:ph type="body" sz="half" idx="2"/>
          </p:nvPr>
        </p:nvSpPr>
        <p:spPr>
          <a:xfrm>
            <a:off x="839788" y="2057400"/>
            <a:ext cx="3932237" cy="3811588"/>
          </a:xfrm>
        </p:spPr>
        <p:txBody>
          <a:bodyPr>
            <a:normAutofit/>
          </a:bodyPr>
          <a:lstStyle>
            <a:lvl1pPr marL="0" indent="0">
              <a:buNone/>
              <a:defRPr sz="18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GB" dirty="0"/>
              <a:t>Click to edit Master text styles</a:t>
            </a:r>
          </a:p>
        </p:txBody>
      </p:sp>
      <p:sp>
        <p:nvSpPr>
          <p:cNvPr id="5" name="Date Placeholder 4">
            <a:extLst>
              <a:ext uri="{FF2B5EF4-FFF2-40B4-BE49-F238E27FC236}">
                <a16:creationId xmlns:a16="http://schemas.microsoft.com/office/drawing/2014/main" id="{96A97009-98F8-D441-A078-A31F891B49A4}"/>
              </a:ext>
            </a:extLst>
          </p:cNvPr>
          <p:cNvSpPr>
            <a:spLocks noGrp="1"/>
          </p:cNvSpPr>
          <p:nvPr>
            <p:ph type="dt" sz="half" idx="10"/>
          </p:nvPr>
        </p:nvSpPr>
        <p:spPr/>
        <p:txBody>
          <a:bodyPr/>
          <a:lstStyle/>
          <a:p>
            <a:fld id="{241EB5C9-1307-BA42-ABA2-0BC069CD8E7F}" type="datetimeFigureOut">
              <a:rPr lang="en-US" smtClean="0"/>
              <a:t>9/29/24</a:t>
            </a:fld>
            <a:endParaRPr lang="en-US"/>
          </a:p>
        </p:txBody>
      </p:sp>
      <p:sp>
        <p:nvSpPr>
          <p:cNvPr id="6" name="Footer Placeholder 5">
            <a:extLst>
              <a:ext uri="{FF2B5EF4-FFF2-40B4-BE49-F238E27FC236}">
                <a16:creationId xmlns:a16="http://schemas.microsoft.com/office/drawing/2014/main" id="{38CACA9B-B433-8E45-A2A3-CD0940DBC86C}"/>
              </a:ext>
            </a:extLst>
          </p:cNvPr>
          <p:cNvSpPr>
            <a:spLocks noGrp="1"/>
          </p:cNvSpPr>
          <p:nvPr>
            <p:ph type="ftr" sz="quarter" idx="11"/>
          </p:nvPr>
        </p:nvSpPr>
        <p:spPr>
          <a:xfrm>
            <a:off x="4038600" y="6356354"/>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A3FA396B-3342-4645-AC86-58732AAEFE03}"/>
              </a:ext>
            </a:extLst>
          </p:cNvPr>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187760234"/>
      </p:ext>
    </p:extLst>
  </p:cSld>
  <p:clrMapOvr>
    <a:masterClrMapping/>
  </p:clrMapOvr>
</p:sldLayout>
</file>

<file path=ppt/slideMasters/_rels/slideMaster1.xml.rels><?xml version="1.0" encoding="UTF-8"?><Relationships xmlns="http://schemas.openxmlformats.org/package/2006/relationships"><Relationship Id="rId8" Target="../slideLayouts/slideLayout8.xml" Type="http://schemas.openxmlformats.org/officeDocument/2006/relationships/slideLayout" /><Relationship Id="rId13" Target="../theme/theme1.xml" Type="http://schemas.openxmlformats.org/officeDocument/2006/relationships/theme" /><Relationship Id="rId3" Target="../slideLayouts/slideLayout3.xml" Type="http://schemas.openxmlformats.org/officeDocument/2006/relationships/slideLayout" /><Relationship Id="rId7" Target="../slideLayouts/slideLayout7.xml" Type="http://schemas.openxmlformats.org/officeDocument/2006/relationships/slideLayout" /><Relationship Id="rId12" Target="../slideLayouts/slideLayout12.xml" Type="http://schemas.openxmlformats.org/officeDocument/2006/relationships/slideLayout" /><Relationship Id="rId2" Target="../slideLayouts/slideLayout2.xml" Type="http://schemas.openxmlformats.org/officeDocument/2006/relationships/slideLayout" /><Relationship Id="rId1" Target="../slideLayouts/slideLayout1.xml" Type="http://schemas.openxmlformats.org/officeDocument/2006/relationships/slideLayout" /><Relationship Id="rId6" Target="../slideLayouts/slideLayout6.xml" Type="http://schemas.openxmlformats.org/officeDocument/2006/relationships/slideLayout" /><Relationship Id="rId11" Target="../slideLayouts/slideLayout11.xml" Type="http://schemas.openxmlformats.org/officeDocument/2006/relationships/slideLayout" /><Relationship Id="rId5" Target="../slideLayouts/slideLayout5.xml" Type="http://schemas.openxmlformats.org/officeDocument/2006/relationships/slideLayout" /><Relationship Id="rId10" Target="../slideLayouts/slideLayout10.xml" Type="http://schemas.openxmlformats.org/officeDocument/2006/relationships/slideLayout" /><Relationship Id="rId4" Target="../slideLayouts/slideLayout4.xml" Type="http://schemas.openxmlformats.org/officeDocument/2006/relationships/slideLayout" /><Relationship Id="rId9" Target="../slideLayouts/slideLayout9.xml" Type="http://schemas.openxmlformats.org/officeDocument/2006/relationships/slideLayout" /><Relationship Id="rId14" Target="../media/image1.png" Type="http://schemas.openxmlformats.org/officeDocument/2006/relationships/image"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CF2"/>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27BF5EA-1FF6-EB48-B367-10F16FE226B4}"/>
              </a:ext>
            </a:extLst>
          </p:cNvPr>
          <p:cNvSpPr>
            <a:spLocks noGrp="1"/>
          </p:cNvSpPr>
          <p:nvPr>
            <p:ph idx="1" type="body"/>
          </p:nvPr>
        </p:nvSpPr>
        <p:spPr>
          <a:xfrm>
            <a:off x="838200" y="1825625"/>
            <a:ext cx="10515600" cy="4351338"/>
          </a:xfrm>
          <a:prstGeom prst="rect">
            <a:avLst/>
          </a:prstGeom>
        </p:spPr>
        <p:txBody>
          <a:bodyPr bIns="45720" lIns="91440" rIns="91440" rtlCol="0" tIns="45720" vert="horz">
            <a:normAutofit/>
          </a:bodyPr>
          <a:lstStyle/>
          <a:p>
            <a:pPr lvl="0"/>
            <a:r>
              <a:rPr dirty="0" lang="en-GB"/>
              <a:t>Click to edit Master text styles</a:t>
            </a:r>
          </a:p>
          <a:p>
            <a:pPr lvl="1"/>
            <a:r>
              <a:rPr dirty="0" lang="en-GB"/>
              <a:t>Second level</a:t>
            </a:r>
          </a:p>
          <a:p>
            <a:pPr lvl="2"/>
            <a:r>
              <a:rPr dirty="0" lang="en-GB"/>
              <a:t>Third level</a:t>
            </a:r>
          </a:p>
          <a:p>
            <a:pPr lvl="3"/>
            <a:r>
              <a:rPr dirty="0" lang="en-GB"/>
              <a:t>Fourth level</a:t>
            </a:r>
          </a:p>
          <a:p>
            <a:pPr lvl="4"/>
            <a:r>
              <a:rPr dirty="0" lang="en-GB"/>
              <a:t>Fifth level</a:t>
            </a:r>
            <a:endParaRPr dirty="0" lang="en-US"/>
          </a:p>
        </p:txBody>
      </p:sp>
      <p:sp>
        <p:nvSpPr>
          <p:cNvPr id="4" name="Date Placeholder 3">
            <a:extLst>
              <a:ext uri="{FF2B5EF4-FFF2-40B4-BE49-F238E27FC236}">
                <a16:creationId xmlns:a16="http://schemas.microsoft.com/office/drawing/2014/main" id="{DDF491ED-FFB7-904F-8814-ED29EAA4264A}"/>
              </a:ext>
            </a:extLst>
          </p:cNvPr>
          <p:cNvSpPr>
            <a:spLocks noGrp="1"/>
          </p:cNvSpPr>
          <p:nvPr>
            <p:ph idx="2" sz="half" type="dt"/>
          </p:nvPr>
        </p:nvSpPr>
        <p:spPr>
          <a:xfrm>
            <a:off x="838200" y="6356354"/>
            <a:ext cx="2743200" cy="365125"/>
          </a:xfrm>
          <a:prstGeom prst="rect">
            <a:avLst/>
          </a:prstGeom>
        </p:spPr>
        <p:txBody>
          <a:bodyPr anchor="ctr" bIns="45720" lIns="91440" rIns="91440" rtlCol="0" tIns="45720" vert="horz"/>
          <a:lstStyle>
            <a:lvl1pPr algn="l">
              <a:defRPr sz="675">
                <a:solidFill>
                  <a:schemeClr val="tx1">
                    <a:tint val="75000"/>
                  </a:schemeClr>
                </a:solidFill>
              </a:defRPr>
            </a:lvl1pPr>
          </a:lstStyle>
          <a:p>
            <a:fld id="{241EB5C9-1307-BA42-ABA2-0BC069CD8E7F}" type="datetimeFigureOut">
              <a:rPr lang="en-US" smtClean="0"/>
              <a:t>9/29/24</a:t>
            </a:fld>
            <a:endParaRPr lang="en-US"/>
          </a:p>
        </p:txBody>
      </p:sp>
      <p:sp>
        <p:nvSpPr>
          <p:cNvPr id="6" name="Slide Number Placeholder 5">
            <a:extLst>
              <a:ext uri="{FF2B5EF4-FFF2-40B4-BE49-F238E27FC236}">
                <a16:creationId xmlns:a16="http://schemas.microsoft.com/office/drawing/2014/main" id="{2DC6F4AD-BD6B-CE47-88CB-D7910584936B}"/>
              </a:ext>
            </a:extLst>
          </p:cNvPr>
          <p:cNvSpPr>
            <a:spLocks noGrp="1"/>
          </p:cNvSpPr>
          <p:nvPr>
            <p:ph idx="4" sz="quarter" type="sldNum"/>
          </p:nvPr>
        </p:nvSpPr>
        <p:spPr>
          <a:xfrm>
            <a:off x="8610600" y="6356354"/>
            <a:ext cx="2743200" cy="365125"/>
          </a:xfrm>
          <a:prstGeom prst="rect">
            <a:avLst/>
          </a:prstGeom>
        </p:spPr>
        <p:txBody>
          <a:bodyPr anchor="ctr" bIns="45720" lIns="91440" rIns="91440" rtlCol="0" tIns="45720" vert="horz"/>
          <a:lstStyle>
            <a:lvl1pPr algn="r">
              <a:defRPr sz="675">
                <a:solidFill>
                  <a:schemeClr val="tx1">
                    <a:tint val="75000"/>
                  </a:schemeClr>
                </a:solidFill>
              </a:defRPr>
            </a:lvl1pPr>
          </a:lstStyle>
          <a:p>
            <a:fld id="{C5EF2332-01BF-834F-8236-50238282D533}" type="slidenum">
              <a:rPr lang="en-US" smtClean="0"/>
              <a:t>‹#›</a:t>
            </a:fld>
            <a:endParaRPr lang="en-US"/>
          </a:p>
        </p:txBody>
      </p:sp>
      <p:sp>
        <p:nvSpPr>
          <p:cNvPr id="7" name="Footer Placeholder 6">
            <a:extLst>
              <a:ext uri="{FF2B5EF4-FFF2-40B4-BE49-F238E27FC236}">
                <a16:creationId xmlns:a16="http://schemas.microsoft.com/office/drawing/2014/main" id="{FE305052-7E31-8548-802E-BBA9CB132D12}"/>
              </a:ext>
            </a:extLst>
          </p:cNvPr>
          <p:cNvSpPr>
            <a:spLocks noGrp="1"/>
          </p:cNvSpPr>
          <p:nvPr>
            <p:ph idx="3" sz="quarter" type="ftr"/>
          </p:nvPr>
        </p:nvSpPr>
        <p:spPr>
          <a:xfrm>
            <a:off x="4038600" y="6356351"/>
            <a:ext cx="4114800" cy="365125"/>
          </a:xfrm>
          <a:prstGeom prst="rect">
            <a:avLst/>
          </a:prstGeom>
        </p:spPr>
        <p:txBody>
          <a:bodyPr anchor="ctr" bIns="45720" lIns="91440" rIns="91440" rtlCol="0" tIns="45720" vert="horz"/>
          <a:lstStyle>
            <a:lvl1pPr algn="ctr">
              <a:defRPr sz="1200">
                <a:solidFill>
                  <a:schemeClr val="tx1">
                    <a:tint val="75000"/>
                  </a:schemeClr>
                </a:solidFill>
              </a:defRPr>
            </a:lvl1pPr>
          </a:lstStyle>
          <a:p>
            <a:endParaRPr lang="en-US"/>
          </a:p>
        </p:txBody>
      </p:sp>
      <p:sp>
        <p:nvSpPr>
          <p:cNvPr id="8" name="Title Placeholder 7">
            <a:extLst>
              <a:ext uri="{FF2B5EF4-FFF2-40B4-BE49-F238E27FC236}">
                <a16:creationId xmlns:a16="http://schemas.microsoft.com/office/drawing/2014/main" id="{A9FF2A29-0C17-AD44-9B62-E2C61042DF29}"/>
              </a:ext>
            </a:extLst>
          </p:cNvPr>
          <p:cNvSpPr>
            <a:spLocks noGrp="1"/>
          </p:cNvSpPr>
          <p:nvPr>
            <p:ph type="title"/>
          </p:nvPr>
        </p:nvSpPr>
        <p:spPr>
          <a:xfrm>
            <a:off x="838200" y="365126"/>
            <a:ext cx="10515600" cy="1325563"/>
          </a:xfrm>
          <a:prstGeom prst="rect">
            <a:avLst/>
          </a:prstGeom>
        </p:spPr>
        <p:txBody>
          <a:bodyPr anchor="ctr" bIns="45720" lIns="91440" rIns="91440" rtlCol="0" tIns="45720" vert="horz">
            <a:normAutofit/>
          </a:bodyPr>
          <a:lstStyle/>
          <a:p>
            <a:r>
              <a:rPr dirty="0" lang="en-GB"/>
              <a:t>Click to edit Master title style</a:t>
            </a:r>
            <a:endParaRPr dirty="0" lang="en-US"/>
          </a:p>
        </p:txBody>
      </p:sp>
      <p:pic>
        <p:nvPicPr>
          <p:cNvPr descr="A cartoon monkey holding a magnifying glass  Description automatically generated" id="2" name="Picture 1">
            <a:extLst>
              <a:ext uri="{FF2B5EF4-FFF2-40B4-BE49-F238E27FC236}">
                <a16:creationId xmlns:a16="http://schemas.microsoft.com/office/drawing/2014/main" id="{72DC9D06-A870-D4AB-1948-5435052EE000}"/>
              </a:ext>
            </a:extLst>
          </p:cNvPr>
          <p:cNvPicPr>
            <a:picLocks noChangeAspect="1"/>
          </p:cNvPicPr>
          <p:nvPr userDrawn="1"/>
        </p:nvPicPr>
        <p:blipFill>
          <a:blip r:embed="rId14"/>
          <a:stretch>
            <a:fillRect/>
          </a:stretch>
        </p:blipFill>
        <p:spPr>
          <a:xfrm>
            <a:off x="11056677" y="5670030"/>
            <a:ext cx="1051446" cy="1051446"/>
          </a:xfrm>
          <a:prstGeom prst="rect">
            <a:avLst/>
          </a:prstGeom>
        </p:spPr>
      </p:pic>
    </p:spTree>
    <p:extLst>
      <p:ext uri="{BB962C8B-B14F-4D97-AF65-F5344CB8AC3E}">
        <p14:creationId xmlns:p14="http://schemas.microsoft.com/office/powerpoint/2010/main" val="3225650749"/>
      </p:ext>
    </p:extLst>
  </p:cSld>
  <p:clrMap accent1="accent1" accent2="accent2" accent3="accent3" accent4="accent4" accent5="accent5" accent6="accent6" bg1="lt1" bg2="lt2" folHlink="folHlink" hlink="hlink" tx1="dk1" tx2="dk2"/>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l" defTabSz="514350" eaLnBrk="1" hangingPunct="1" latinLnBrk="0" rtl="0">
        <a:lnSpc>
          <a:spcPct val="90000"/>
        </a:lnSpc>
        <a:spcBef>
          <a:spcPct val="0"/>
        </a:spcBef>
        <a:buNone/>
        <a:defRPr b="1" baseline="0" i="0" kern="1200" sz="3200">
          <a:solidFill>
            <a:schemeClr val="tx1"/>
          </a:solidFill>
          <a:latin charset="0" pitchFamily="2" typeface="Atkinson Hyperlegible"/>
          <a:ea typeface="+mj-ea"/>
          <a:cs charset="-79" panose="020B0502020104020203" pitchFamily="34" typeface="Gill Sans"/>
        </a:defRPr>
      </a:lvl1pPr>
    </p:titleStyle>
    <p:bodyStyle>
      <a:lvl1pPr algn="l" defTabSz="514350" eaLnBrk="1" hangingPunct="1" indent="-128588" latinLnBrk="0" marL="128588" rtl="0">
        <a:lnSpc>
          <a:spcPts val="2400"/>
        </a:lnSpc>
        <a:spcBef>
          <a:spcPts val="1600"/>
        </a:spcBef>
        <a:buFont charset="0" panose="020B0604020202020204" pitchFamily="34" typeface="Arial"/>
        <a:buChar char="•"/>
        <a:defRPr b="0" baseline="0" i="0" kern="1200" sz="1800">
          <a:solidFill>
            <a:srgbClr val="1A1A1A"/>
          </a:solidFill>
          <a:latin charset="0" pitchFamily="2" typeface="Atkinson Hyperlegible"/>
          <a:ea typeface="+mn-ea"/>
          <a:cs charset="0" panose="020B0604020202020204" pitchFamily="34" typeface="Arial"/>
        </a:defRPr>
      </a:lvl1pPr>
      <a:lvl2pPr algn="l" defTabSz="514350" eaLnBrk="1" hangingPunct="1" indent="-128588" latinLnBrk="0" marL="385763" rtl="0">
        <a:lnSpc>
          <a:spcPts val="2400"/>
        </a:lnSpc>
        <a:spcBef>
          <a:spcPts val="1600"/>
        </a:spcBef>
        <a:buFont charset="0" panose="020B0604020202020204" pitchFamily="34" typeface="Arial"/>
        <a:buChar char="•"/>
        <a:defRPr b="0" baseline="0" i="0" kern="1200" sz="1800">
          <a:solidFill>
            <a:srgbClr val="1A1A1A"/>
          </a:solidFill>
          <a:latin charset="0" pitchFamily="2" typeface="Atkinson Hyperlegible"/>
          <a:ea typeface="+mn-ea"/>
          <a:cs charset="0" panose="020B0604020202020204" pitchFamily="34" typeface="Arial"/>
        </a:defRPr>
      </a:lvl2pPr>
      <a:lvl3pPr algn="l" defTabSz="514350" eaLnBrk="1" hangingPunct="1" indent="-128588" latinLnBrk="0" marL="642938" rtl="0">
        <a:lnSpc>
          <a:spcPts val="2400"/>
        </a:lnSpc>
        <a:spcBef>
          <a:spcPts val="1600"/>
        </a:spcBef>
        <a:buFont charset="0" panose="020B0604020202020204" pitchFamily="34" typeface="Arial"/>
        <a:buChar char="•"/>
        <a:defRPr b="0" baseline="0" i="0" kern="1200" sz="1800">
          <a:solidFill>
            <a:srgbClr val="1A1A1A"/>
          </a:solidFill>
          <a:latin charset="0" pitchFamily="2" typeface="Atkinson Hyperlegible"/>
          <a:ea typeface="+mn-ea"/>
          <a:cs charset="0" panose="020B0604020202020204" pitchFamily="34" typeface="Arial"/>
        </a:defRPr>
      </a:lvl3pPr>
      <a:lvl4pPr algn="l" defTabSz="514350" eaLnBrk="1" hangingPunct="1" indent="-128588" latinLnBrk="0" marL="900113" rtl="0">
        <a:lnSpc>
          <a:spcPts val="2400"/>
        </a:lnSpc>
        <a:spcBef>
          <a:spcPts val="1600"/>
        </a:spcBef>
        <a:buFont charset="0" panose="020B0604020202020204" pitchFamily="34" typeface="Arial"/>
        <a:buChar char="•"/>
        <a:defRPr b="0" baseline="0" i="0" kern="1200" sz="1800">
          <a:solidFill>
            <a:srgbClr val="1A1A1A"/>
          </a:solidFill>
          <a:latin charset="0" pitchFamily="2" typeface="Atkinson Hyperlegible"/>
          <a:ea typeface="+mn-ea"/>
          <a:cs charset="0" panose="020B0604020202020204" pitchFamily="34" typeface="Arial"/>
        </a:defRPr>
      </a:lvl4pPr>
      <a:lvl5pPr algn="l" defTabSz="514350" eaLnBrk="1" hangingPunct="1" indent="-128588" latinLnBrk="0" marL="1157288" rtl="0">
        <a:lnSpc>
          <a:spcPts val="2400"/>
        </a:lnSpc>
        <a:spcBef>
          <a:spcPts val="1600"/>
        </a:spcBef>
        <a:buFont charset="0" panose="020B0604020202020204" pitchFamily="34" typeface="Arial"/>
        <a:buChar char="•"/>
        <a:defRPr b="0" baseline="0" i="0" kern="1200" sz="1800">
          <a:solidFill>
            <a:srgbClr val="1A1A1A"/>
          </a:solidFill>
          <a:latin charset="0" pitchFamily="2" typeface="Atkinson Hyperlegible"/>
          <a:ea typeface="+mn-ea"/>
          <a:cs charset="0" panose="020B0604020202020204" pitchFamily="34" typeface="Arial"/>
        </a:defRPr>
      </a:lvl5pPr>
      <a:lvl6pPr algn="l" defTabSz="514350" eaLnBrk="1" hangingPunct="1" indent="-128588" latinLnBrk="0" marL="1414463" rtl="0">
        <a:lnSpc>
          <a:spcPct val="90000"/>
        </a:lnSpc>
        <a:spcBef>
          <a:spcPts val="281"/>
        </a:spcBef>
        <a:buFont charset="0" panose="020B0604020202020204" pitchFamily="34" typeface="Arial"/>
        <a:buChar char="•"/>
        <a:defRPr kern="1200" sz="1013">
          <a:solidFill>
            <a:schemeClr val="tx1"/>
          </a:solidFill>
          <a:latin typeface="+mn-lt"/>
          <a:ea typeface="+mn-ea"/>
          <a:cs typeface="+mn-cs"/>
        </a:defRPr>
      </a:lvl6pPr>
      <a:lvl7pPr algn="l" defTabSz="514350" eaLnBrk="1" hangingPunct="1" indent="-128588" latinLnBrk="0" marL="1671638" rtl="0">
        <a:lnSpc>
          <a:spcPct val="90000"/>
        </a:lnSpc>
        <a:spcBef>
          <a:spcPts val="281"/>
        </a:spcBef>
        <a:buFont charset="0" panose="020B0604020202020204" pitchFamily="34" typeface="Arial"/>
        <a:buChar char="•"/>
        <a:defRPr kern="1200" sz="1013">
          <a:solidFill>
            <a:schemeClr val="tx1"/>
          </a:solidFill>
          <a:latin typeface="+mn-lt"/>
          <a:ea typeface="+mn-ea"/>
          <a:cs typeface="+mn-cs"/>
        </a:defRPr>
      </a:lvl7pPr>
      <a:lvl8pPr algn="l" defTabSz="514350" eaLnBrk="1" hangingPunct="1" indent="-128588" latinLnBrk="0" marL="1928813" rtl="0">
        <a:lnSpc>
          <a:spcPct val="90000"/>
        </a:lnSpc>
        <a:spcBef>
          <a:spcPts val="281"/>
        </a:spcBef>
        <a:buFont charset="0" panose="020B0604020202020204" pitchFamily="34" typeface="Arial"/>
        <a:buChar char="•"/>
        <a:defRPr kern="1200" sz="1013">
          <a:solidFill>
            <a:schemeClr val="tx1"/>
          </a:solidFill>
          <a:latin typeface="+mn-lt"/>
          <a:ea typeface="+mn-ea"/>
          <a:cs typeface="+mn-cs"/>
        </a:defRPr>
      </a:lvl8pPr>
      <a:lvl9pPr algn="l" defTabSz="514350" eaLnBrk="1" hangingPunct="1" indent="-128588" latinLnBrk="0" marL="2185988" rtl="0">
        <a:lnSpc>
          <a:spcPct val="90000"/>
        </a:lnSpc>
        <a:spcBef>
          <a:spcPts val="281"/>
        </a:spcBef>
        <a:buFont charset="0" panose="020B0604020202020204" pitchFamily="34" typeface="Arial"/>
        <a:buChar char="•"/>
        <a:defRPr kern="1200" sz="1013">
          <a:solidFill>
            <a:schemeClr val="tx1"/>
          </a:solidFill>
          <a:latin typeface="+mn-lt"/>
          <a:ea typeface="+mn-ea"/>
          <a:cs typeface="+mn-cs"/>
        </a:defRPr>
      </a:lvl9pPr>
    </p:bodyStyle>
    <p:otherStyle>
      <a:defPPr>
        <a:defRPr lang="en-US"/>
      </a:defPPr>
      <a:lvl1pPr algn="l" defTabSz="514350" eaLnBrk="1" hangingPunct="1" latinLnBrk="0" marL="0" rtl="0">
        <a:defRPr kern="1200" sz="1013">
          <a:solidFill>
            <a:schemeClr val="tx1"/>
          </a:solidFill>
          <a:latin typeface="+mn-lt"/>
          <a:ea typeface="+mn-ea"/>
          <a:cs typeface="+mn-cs"/>
        </a:defRPr>
      </a:lvl1pPr>
      <a:lvl2pPr algn="l" defTabSz="514350" eaLnBrk="1" hangingPunct="1" latinLnBrk="0" marL="257175" rtl="0">
        <a:defRPr kern="1200" sz="1013">
          <a:solidFill>
            <a:schemeClr val="tx1"/>
          </a:solidFill>
          <a:latin typeface="+mn-lt"/>
          <a:ea typeface="+mn-ea"/>
          <a:cs typeface="+mn-cs"/>
        </a:defRPr>
      </a:lvl2pPr>
      <a:lvl3pPr algn="l" defTabSz="514350" eaLnBrk="1" hangingPunct="1" latinLnBrk="0" marL="514350" rtl="0">
        <a:defRPr kern="1200" sz="1013">
          <a:solidFill>
            <a:schemeClr val="tx1"/>
          </a:solidFill>
          <a:latin typeface="+mn-lt"/>
          <a:ea typeface="+mn-ea"/>
          <a:cs typeface="+mn-cs"/>
        </a:defRPr>
      </a:lvl3pPr>
      <a:lvl4pPr algn="l" defTabSz="514350" eaLnBrk="1" hangingPunct="1" latinLnBrk="0" marL="771525" rtl="0">
        <a:defRPr kern="1200" sz="1013">
          <a:solidFill>
            <a:schemeClr val="tx1"/>
          </a:solidFill>
          <a:latin typeface="+mn-lt"/>
          <a:ea typeface="+mn-ea"/>
          <a:cs typeface="+mn-cs"/>
        </a:defRPr>
      </a:lvl4pPr>
      <a:lvl5pPr algn="l" defTabSz="514350" eaLnBrk="1" hangingPunct="1" latinLnBrk="0" marL="1028700" rtl="0">
        <a:defRPr kern="1200" sz="1013">
          <a:solidFill>
            <a:schemeClr val="tx1"/>
          </a:solidFill>
          <a:latin typeface="+mn-lt"/>
          <a:ea typeface="+mn-ea"/>
          <a:cs typeface="+mn-cs"/>
        </a:defRPr>
      </a:lvl5pPr>
      <a:lvl6pPr algn="l" defTabSz="514350" eaLnBrk="1" hangingPunct="1" latinLnBrk="0" marL="1285875" rtl="0">
        <a:defRPr kern="1200" sz="1013">
          <a:solidFill>
            <a:schemeClr val="tx1"/>
          </a:solidFill>
          <a:latin typeface="+mn-lt"/>
          <a:ea typeface="+mn-ea"/>
          <a:cs typeface="+mn-cs"/>
        </a:defRPr>
      </a:lvl6pPr>
      <a:lvl7pPr algn="l" defTabSz="514350" eaLnBrk="1" hangingPunct="1" latinLnBrk="0" marL="1543050" rtl="0">
        <a:defRPr kern="1200" sz="1013">
          <a:solidFill>
            <a:schemeClr val="tx1"/>
          </a:solidFill>
          <a:latin typeface="+mn-lt"/>
          <a:ea typeface="+mn-ea"/>
          <a:cs typeface="+mn-cs"/>
        </a:defRPr>
      </a:lvl7pPr>
      <a:lvl8pPr algn="l" defTabSz="514350" eaLnBrk="1" hangingPunct="1" latinLnBrk="0" marL="1800225" rtl="0">
        <a:defRPr kern="1200" sz="1013">
          <a:solidFill>
            <a:schemeClr val="tx1"/>
          </a:solidFill>
          <a:latin typeface="+mn-lt"/>
          <a:ea typeface="+mn-ea"/>
          <a:cs typeface="+mn-cs"/>
        </a:defRPr>
      </a:lvl8pPr>
      <a:lvl9pPr algn="l" defTabSz="514350" eaLnBrk="1" hangingPunct="1" latinLnBrk="0" marL="2057400" rtl="0">
        <a:defRPr kern="1200" sz="1013">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png" /></Relationships>
</file>

<file path=ppt/slides/_rels/slide12.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png" /></Relationships>
</file>

<file path=ppt/slides/_rels/slide13.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png" /></Relationships>
</file>

<file path=ppt/slides/_rels/slide14.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5.png" /></Relationships>
</file>

<file path=ppt/slides/_rels/slide15.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6.png" /></Relationships>
</file>

<file path=ppt/slides/_rels/slide16.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7.png" /></Relationships>
</file>

<file path=ppt/slides/_rels/slide17.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8.png" /></Relationships>
</file>

<file path=ppt/slides/_rels/slide18.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9.png" /></Relationships>
</file>

<file path=ppt/slides/_rels/slide19.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0.png" /></Relationships>
</file>

<file path=ppt/slides/_rels/slide2.xml.rels><?xml version="1.0" encoding="UTF-8"?><Relationships xmlns="http://schemas.openxmlformats.org/package/2006/relationships"><Relationship Id="rId1" Type="http://schemas.openxmlformats.org/officeDocument/2006/relationships/slideLayout" Target="../slideLayouts/slideLayout3.xml" /></Relationships>
</file>

<file path=ppt/slides/_rels/slide20.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1.png" /></Relationships>
</file>

<file path=ppt/slides/_rels/slide2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s://www.psychologie.hhu.de/arbeitsgruppen/allgemeine-psychologie-und-arbeitspsychologie/gpower" TargetMode="External" /></Relationships>
</file>

<file path=ppt/slides/_rels/slide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6EB9F-821C-3043-9B29-83C5977F52F4}"/>
              </a:ext>
            </a:extLst>
          </p:cNvPr>
          <p:cNvSpPr>
            <a:spLocks noGrp="1"/>
          </p:cNvSpPr>
          <p:nvPr>
            <p:ph type="ctrTitle"/>
          </p:nvPr>
        </p:nvSpPr>
        <p:spPr>
          <a:xfrm>
            <a:off x="1524000" y="1122364"/>
            <a:ext cx="9144000" cy="2396341"/>
          </a:xfrm>
          <a:prstGeom prst="rect">
            <a:avLst/>
          </a:prstGeom>
        </p:spPr>
        <p:txBody>
          <a:bodyPr/>
          <a:lstStyle/>
          <a:p>
            <a:pPr lvl="0" indent="0" marL="0">
              <a:buNone/>
            </a:pPr>
            <a:r>
              <a:rPr/>
              <a:t>Lab 06: Power Calculations</a:t>
            </a:r>
          </a:p>
        </p:txBody>
      </p:sp>
      <p:sp>
        <p:nvSpPr>
          <p:cNvPr id="3" name="Subtitle 2">
            <a:extLst>
              <a:ext uri="{FF2B5EF4-FFF2-40B4-BE49-F238E27FC236}">
                <a16:creationId xmlns:a16="http://schemas.microsoft.com/office/drawing/2014/main" id="{8C337200-5D83-FE46-9E69-B6B1D353C69A}"/>
              </a:ext>
            </a:extLst>
          </p:cNvPr>
          <p:cNvSpPr>
            <a:spLocks noGrp="1"/>
          </p:cNvSpPr>
          <p:nvPr>
            <p:ph idx="1" type="subTitle"/>
          </p:nvPr>
        </p:nvSpPr>
        <p:spPr>
          <a:xfrm>
            <a:off x="1524000" y="3611302"/>
            <a:ext cx="9144000" cy="1646498"/>
          </a:xfrm>
        </p:spPr>
        <p:txBody>
          <a:bodyPr/>
          <a:lstStyle/>
          <a:p>
            <a:pPr lvl="0" indent="0" marL="0">
              <a:buNone/>
            </a:pPr>
            <a:r>
              <a:rPr/>
              <a:t>Step by Step guidance</a:t>
            </a:r>
            <a:br/>
            <a:br/>
            <a:r>
              <a:rPr/>
              <a:t>Dr. Gordon Wright</a:t>
            </a:r>
          </a:p>
        </p:txBody>
      </p:sp>
      <p:sp>
        <p:nvSpPr>
          <p:cNvPr id="4" name="Date Placeholder 3">
            <a:extLst>
              <a:ext uri="{FF2B5EF4-FFF2-40B4-BE49-F238E27FC236}">
                <a16:creationId xmlns:a16="http://schemas.microsoft.com/office/drawing/2014/main" id="{1069A7C7-1ADA-474D-B8F0-3471D14F86DA}"/>
              </a:ext>
            </a:extLst>
          </p:cNvPr>
          <p:cNvSpPr>
            <a:spLocks noGrp="1"/>
          </p:cNvSpPr>
          <p:nvPr>
            <p:ph idx="10" sz="half" type="dt"/>
          </p:nvPr>
        </p:nvSpPr>
        <p:spPr/>
        <p:txBody>
          <a:bodyPr/>
          <a:lstStyle/>
          <a:p>
            <a:pPr lvl="0" indent="0" marL="0">
              <a:buNone/>
            </a:pPr>
            <a:r>
              <a:rPr/>
              <a:t>November 12, 2024</a:t>
            </a:r>
          </a:p>
        </p:txBody>
      </p:sp>
    </p:spTree>
  </p:cSl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515600" cy="1325563"/>
          </a:xfrm>
          <a:prstGeom prst="rect">
            <a:avLst/>
          </a:prstGeom>
        </p:spPr>
        <p:txBody>
          <a:bodyPr/>
          <a:lstStyle/>
          <a:p>
            <a:pPr lvl="0" indent="0" marL="0">
              <a:buNone/>
            </a:pPr>
            <a:r>
              <a:rPr/>
              <a:t>G*Power guide - Key info</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The following slides give you the specifics of what you need to include depending on the effect you are exploring. The only thing you need is the effect size of interest.</a:t>
            </a:r>
          </a:p>
          <a:p>
            <a:pPr lvl="0" indent="0" marL="0">
              <a:buNone/>
            </a:pPr>
            <a:r>
              <a:rPr/>
              <a:t>This is usually gleaned from your target paper (or other literature).</a:t>
            </a:r>
          </a:p>
          <a:p>
            <a:pPr lvl="0" indent="0" marL="0">
              <a:buNone/>
            </a:pPr>
            <a:r>
              <a:rPr/>
              <a:t>You will need to examine each of your effect sizes in your groups and cover the weakest with the the sample size, so the effect that requires the largest sample size will give the group sample size.</a:t>
            </a:r>
          </a:p>
          <a:p>
            <a:pPr lvl="0" indent="0" marL="0">
              <a:buNone/>
            </a:pPr>
            <a:r>
              <a:rPr/>
              <a:t>If you cannot find an effect, you may use a 0.3 f effect size, but this is to be used only when no alternative is available.</a:t>
            </a:r>
          </a:p>
        </p:txBody>
      </p:sp>
    </p:spTree>
  </p:cSl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515600" cy="1325563"/>
          </a:xfrm>
          <a:prstGeom prst="rect">
            <a:avLst/>
          </a:prstGeom>
        </p:spPr>
        <p:txBody>
          <a:bodyPr/>
          <a:lstStyle/>
          <a:p>
            <a:pPr lvl="0" indent="0" marL="0">
              <a:buNone/>
            </a:pPr>
            <a:r>
              <a:rPr/>
              <a:t>1 - Fully Between Designs (any effect of interest)</a:t>
            </a:r>
          </a:p>
        </p:txBody>
      </p:sp>
      <p:pic>
        <p:nvPicPr>
          <p:cNvPr descr="images/paste-76E70293.png" id="0" name="Picture 1"/>
          <p:cNvPicPr>
            <a:picLocks noGrp="1" noChangeAspect="1"/>
          </p:cNvPicPr>
          <p:nvPr/>
        </p:nvPicPr>
        <p:blipFill>
          <a:blip r:embed="rId2"/>
          <a:stretch>
            <a:fillRect/>
          </a:stretch>
        </p:blipFill>
        <p:spPr bwMode="auto">
          <a:xfrm>
            <a:off x="1371600" y="1816100"/>
            <a:ext cx="9448800" cy="4343400"/>
          </a:xfrm>
          <a:prstGeom prst="rect">
            <a:avLst/>
          </a:prstGeom>
          <a:noFill/>
          <a:ln w="9525">
            <a:noFill/>
            <a:headEnd/>
            <a:tailEnd/>
          </a:ln>
        </p:spPr>
      </p:pic>
    </p:spTree>
  </p:cSl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515600" cy="1325563"/>
          </a:xfrm>
          <a:prstGeom prst="rect">
            <a:avLst/>
          </a:prstGeom>
        </p:spPr>
        <p:txBody>
          <a:bodyPr/>
          <a:lstStyle/>
          <a:p>
            <a:pPr lvl="0" indent="0" marL="0">
              <a:buNone/>
            </a:pPr>
            <a:r>
              <a:rPr/>
              <a:t>Power plot</a:t>
            </a:r>
          </a:p>
        </p:txBody>
      </p:sp>
      <p:pic>
        <p:nvPicPr>
          <p:cNvPr descr="images/paste-838AA707.png" id="0" name="Picture 1"/>
          <p:cNvPicPr>
            <a:picLocks noGrp="1" noChangeAspect="1"/>
          </p:cNvPicPr>
          <p:nvPr/>
        </p:nvPicPr>
        <p:blipFill>
          <a:blip r:embed="rId2"/>
          <a:stretch>
            <a:fillRect/>
          </a:stretch>
        </p:blipFill>
        <p:spPr bwMode="auto">
          <a:xfrm>
            <a:off x="838200" y="1841500"/>
            <a:ext cx="10515600" cy="4292600"/>
          </a:xfrm>
          <a:prstGeom prst="rect">
            <a:avLst/>
          </a:prstGeom>
          <a:noFill/>
          <a:ln w="9525">
            <a:noFill/>
            <a:headEnd/>
            <a:tailEnd/>
          </a:ln>
        </p:spPr>
      </p:pic>
    </p:spTree>
  </p:cSl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515600" cy="1325563"/>
          </a:xfrm>
          <a:prstGeom prst="rect">
            <a:avLst/>
          </a:prstGeom>
        </p:spPr>
        <p:txBody>
          <a:bodyPr/>
          <a:lstStyle/>
          <a:p>
            <a:pPr lvl="0" indent="0" marL="0">
              <a:buNone/>
            </a:pPr>
            <a:r>
              <a:rPr/>
              <a:t>2 - Mixed design (looking at a between main effect)</a:t>
            </a:r>
          </a:p>
        </p:txBody>
      </p:sp>
      <p:pic>
        <p:nvPicPr>
          <p:cNvPr descr="images/paste-B14DCB46.png" id="0" name="Picture 1"/>
          <p:cNvPicPr>
            <a:picLocks noGrp="1" noChangeAspect="1"/>
          </p:cNvPicPr>
          <p:nvPr/>
        </p:nvPicPr>
        <p:blipFill>
          <a:blip r:embed="rId2"/>
          <a:stretch>
            <a:fillRect/>
          </a:stretch>
        </p:blipFill>
        <p:spPr bwMode="auto">
          <a:xfrm>
            <a:off x="1968500" y="1816100"/>
            <a:ext cx="8255000" cy="4343400"/>
          </a:xfrm>
          <a:prstGeom prst="rect">
            <a:avLst/>
          </a:prstGeom>
          <a:noFill/>
          <a:ln w="9525">
            <a:noFill/>
            <a:headEnd/>
            <a:tailEnd/>
          </a:ln>
        </p:spPr>
      </p:pic>
    </p:spTree>
  </p:cSl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515600" cy="1325563"/>
          </a:xfrm>
          <a:prstGeom prst="rect">
            <a:avLst/>
          </a:prstGeom>
        </p:spPr>
        <p:txBody>
          <a:bodyPr/>
          <a:lstStyle/>
          <a:p>
            <a:pPr lvl="0" indent="0" marL="0">
              <a:buNone/>
            </a:pPr>
            <a:r>
              <a:rPr/>
              <a:t>graph</a:t>
            </a:r>
          </a:p>
        </p:txBody>
      </p:sp>
      <p:pic>
        <p:nvPicPr>
          <p:cNvPr descr="images/paste-BCAAA13C.png" id="0" name="Picture 1"/>
          <p:cNvPicPr>
            <a:picLocks noGrp="1" noChangeAspect="1"/>
          </p:cNvPicPr>
          <p:nvPr/>
        </p:nvPicPr>
        <p:blipFill>
          <a:blip r:embed="rId2"/>
          <a:stretch>
            <a:fillRect/>
          </a:stretch>
        </p:blipFill>
        <p:spPr bwMode="auto">
          <a:xfrm>
            <a:off x="838200" y="1854200"/>
            <a:ext cx="10515600" cy="4279900"/>
          </a:xfrm>
          <a:prstGeom prst="rect">
            <a:avLst/>
          </a:prstGeom>
          <a:noFill/>
          <a:ln w="9525">
            <a:noFill/>
            <a:headEnd/>
            <a:tailEnd/>
          </a:ln>
        </p:spPr>
      </p:pic>
    </p:spTree>
  </p:cSl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515600" cy="1325563"/>
          </a:xfrm>
          <a:prstGeom prst="rect">
            <a:avLst/>
          </a:prstGeom>
        </p:spPr>
        <p:txBody>
          <a:bodyPr/>
          <a:lstStyle/>
          <a:p>
            <a:pPr lvl="0" indent="0" marL="0">
              <a:buNone/>
            </a:pPr>
            <a:r>
              <a:rPr/>
              <a:t>3 - Mixed design (looking at within main effect)</a:t>
            </a:r>
          </a:p>
        </p:txBody>
      </p:sp>
      <p:pic>
        <p:nvPicPr>
          <p:cNvPr descr="images/paste-F1B6784F.png" id="0" name="Picture 1"/>
          <p:cNvPicPr>
            <a:picLocks noGrp="1" noChangeAspect="1"/>
          </p:cNvPicPr>
          <p:nvPr/>
        </p:nvPicPr>
        <p:blipFill>
          <a:blip r:embed="rId2"/>
          <a:stretch>
            <a:fillRect/>
          </a:stretch>
        </p:blipFill>
        <p:spPr bwMode="auto">
          <a:xfrm>
            <a:off x="2197100" y="1816100"/>
            <a:ext cx="7797800" cy="4343400"/>
          </a:xfrm>
          <a:prstGeom prst="rect">
            <a:avLst/>
          </a:prstGeom>
          <a:noFill/>
          <a:ln w="9525">
            <a:noFill/>
            <a:headEnd/>
            <a:tailEnd/>
          </a:ln>
        </p:spPr>
      </p:pic>
    </p:spTree>
  </p:cSl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descr="images/paste-283D340A.png" id="0" name="Picture 1"/>
          <p:cNvPicPr>
            <a:picLocks noGrp="1" noChangeAspect="1"/>
          </p:cNvPicPr>
          <p:nvPr/>
        </p:nvPicPr>
        <p:blipFill>
          <a:blip r:embed="rId2"/>
          <a:stretch>
            <a:fillRect/>
          </a:stretch>
        </p:blipFill>
        <p:spPr bwMode="auto">
          <a:xfrm>
            <a:off x="838200" y="1879600"/>
            <a:ext cx="10515600" cy="4216400"/>
          </a:xfrm>
          <a:prstGeom prst="rect">
            <a:avLst/>
          </a:prstGeom>
          <a:noFill/>
          <a:ln w="9525">
            <a:noFill/>
            <a:headEnd/>
            <a:tailEnd/>
          </a:ln>
        </p:spPr>
      </p:pic>
    </p:spTree>
  </p:cSl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515600" cy="1325563"/>
          </a:xfrm>
          <a:prstGeom prst="rect">
            <a:avLst/>
          </a:prstGeom>
        </p:spPr>
        <p:txBody>
          <a:bodyPr/>
          <a:lstStyle/>
          <a:p>
            <a:pPr lvl="0" indent="0" marL="0">
              <a:buNone/>
            </a:pPr>
            <a:r>
              <a:rPr/>
              <a:t>4 - Mixed design (looking at interaction effect)</a:t>
            </a:r>
          </a:p>
        </p:txBody>
      </p:sp>
      <p:pic>
        <p:nvPicPr>
          <p:cNvPr descr="images/paste-727CBA38.png" id="0" name="Picture 1"/>
          <p:cNvPicPr>
            <a:picLocks noGrp="1" noChangeAspect="1"/>
          </p:cNvPicPr>
          <p:nvPr/>
        </p:nvPicPr>
        <p:blipFill>
          <a:blip r:embed="rId2"/>
          <a:stretch>
            <a:fillRect/>
          </a:stretch>
        </p:blipFill>
        <p:spPr bwMode="auto">
          <a:xfrm>
            <a:off x="2184400" y="1816100"/>
            <a:ext cx="7823200" cy="4343400"/>
          </a:xfrm>
          <a:prstGeom prst="rect">
            <a:avLst/>
          </a:prstGeom>
          <a:noFill/>
          <a:ln w="9525">
            <a:noFill/>
            <a:headEnd/>
            <a:tailEnd/>
          </a:ln>
        </p:spPr>
      </p:pic>
    </p:spTree>
  </p:cSl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515600" cy="1325563"/>
          </a:xfrm>
          <a:prstGeom prst="rect">
            <a:avLst/>
          </a:prstGeom>
        </p:spPr>
        <p:txBody>
          <a:bodyPr/>
          <a:lstStyle/>
          <a:p>
            <a:pPr lvl="0" indent="0" marL="0">
              <a:buNone/>
            </a:pPr>
            <a:r>
              <a:rPr/>
              <a:t>graph</a:t>
            </a:r>
          </a:p>
        </p:txBody>
      </p:sp>
      <p:pic>
        <p:nvPicPr>
          <p:cNvPr descr="images/paste-CBFE9163.png" id="0" name="Picture 1"/>
          <p:cNvPicPr>
            <a:picLocks noGrp="1" noChangeAspect="1"/>
          </p:cNvPicPr>
          <p:nvPr/>
        </p:nvPicPr>
        <p:blipFill>
          <a:blip r:embed="rId2"/>
          <a:stretch>
            <a:fillRect/>
          </a:stretch>
        </p:blipFill>
        <p:spPr bwMode="auto">
          <a:xfrm>
            <a:off x="838200" y="1841500"/>
            <a:ext cx="10515600" cy="4305300"/>
          </a:xfrm>
          <a:prstGeom prst="rect">
            <a:avLst/>
          </a:prstGeom>
          <a:noFill/>
          <a:ln w="9525">
            <a:noFill/>
            <a:headEnd/>
            <a:tailEnd/>
          </a:ln>
        </p:spPr>
      </p:pic>
    </p:spTree>
  </p:cSl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515600" cy="1325563"/>
          </a:xfrm>
          <a:prstGeom prst="rect">
            <a:avLst/>
          </a:prstGeom>
        </p:spPr>
        <p:txBody>
          <a:bodyPr/>
          <a:lstStyle/>
          <a:p>
            <a:pPr lvl="0" indent="0" marL="0">
              <a:buNone/>
            </a:pPr>
            <a:r>
              <a:rPr/>
              <a:t>5 - Repeated Measures ANOVA (any effect)</a:t>
            </a:r>
          </a:p>
        </p:txBody>
      </p:sp>
      <p:pic>
        <p:nvPicPr>
          <p:cNvPr descr="images/paste-82E34E49.png" id="0" name="Picture 1"/>
          <p:cNvPicPr>
            <a:picLocks noGrp="1" noChangeAspect="1"/>
          </p:cNvPicPr>
          <p:nvPr/>
        </p:nvPicPr>
        <p:blipFill>
          <a:blip r:embed="rId2"/>
          <a:stretch>
            <a:fillRect/>
          </a:stretch>
        </p:blipFill>
        <p:spPr bwMode="auto">
          <a:xfrm>
            <a:off x="2286000" y="1816100"/>
            <a:ext cx="7632700" cy="4343400"/>
          </a:xfrm>
          <a:prstGeom prst="rect">
            <a:avLst/>
          </a:prstGeom>
          <a:noFill/>
          <a:ln w="9525">
            <a:noFill/>
            <a:headEnd/>
            <a:tailEnd/>
          </a:ln>
        </p:spPr>
      </p:pic>
    </p:spTree>
  </p:cSl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A6CB2-D1B6-B94A-84C1-83C65423C650}"/>
              </a:ext>
            </a:extLst>
          </p:cNvPr>
          <p:cNvSpPr>
            <a:spLocks noGrp="1"/>
          </p:cNvSpPr>
          <p:nvPr>
            <p:ph type="title"/>
          </p:nvPr>
        </p:nvSpPr>
        <p:spPr>
          <a:xfrm>
            <a:off x="831851" y="1709742"/>
            <a:ext cx="10515600" cy="2852737"/>
          </a:xfrm>
          <a:prstGeom prst="rect">
            <a:avLst/>
          </a:prstGeom>
        </p:spPr>
        <p:txBody>
          <a:bodyPr/>
          <a:lstStyle/>
          <a:p>
            <a:pPr lvl="0" indent="0" marL="0">
              <a:buNone/>
            </a:pPr>
            <a:r>
              <a:rPr/>
              <a:t>Overview of Lab 06</a:t>
            </a:r>
          </a:p>
        </p:txBody>
      </p:sp>
    </p:spTree>
  </p:cSl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515600" cy="1325563"/>
          </a:xfrm>
          <a:prstGeom prst="rect">
            <a:avLst/>
          </a:prstGeom>
        </p:spPr>
        <p:txBody>
          <a:bodyPr/>
          <a:lstStyle/>
          <a:p>
            <a:pPr lvl="0" indent="0" marL="0">
              <a:buNone/>
            </a:pPr>
            <a:r>
              <a:rPr/>
              <a:t>Graph</a:t>
            </a:r>
          </a:p>
        </p:txBody>
      </p:sp>
      <p:pic>
        <p:nvPicPr>
          <p:cNvPr descr="images/paste-E8832479.png" id="0" name="Picture 1"/>
          <p:cNvPicPr>
            <a:picLocks noGrp="1" noChangeAspect="1"/>
          </p:cNvPicPr>
          <p:nvPr/>
        </p:nvPicPr>
        <p:blipFill>
          <a:blip r:embed="rId2"/>
          <a:stretch>
            <a:fillRect/>
          </a:stretch>
        </p:blipFill>
        <p:spPr bwMode="auto">
          <a:xfrm>
            <a:off x="952500" y="1816100"/>
            <a:ext cx="10287000" cy="4343400"/>
          </a:xfrm>
          <a:prstGeom prst="rect">
            <a:avLst/>
          </a:prstGeom>
          <a:noFill/>
          <a:ln w="9525">
            <a:noFill/>
            <a:headEnd/>
            <a:tailEnd/>
          </a:ln>
        </p:spPr>
      </p:pic>
    </p:spTree>
  </p:cSl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515600" cy="1325563"/>
          </a:xfrm>
          <a:prstGeom prst="rect">
            <a:avLst/>
          </a:prstGeom>
        </p:spPr>
        <p:txBody>
          <a:bodyPr/>
          <a:lstStyle/>
          <a:p>
            <a:pPr lvl="0" indent="0" marL="0">
              <a:buNone/>
            </a:pPr>
            <a:r>
              <a:rPr/>
              <a:t>Writing up</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1270000">
              <a:buNone/>
            </a:pPr>
            <a:r>
              <a:rPr sz="2000"/>
              <a:t>“In order to detect an effect size of Cohen’s d = 0.xx with 80% power (alpha = .05, two-tailed), G*Power analysis determines a sample size of XX participants in a </a:t>
            </a:r>
            <a:r>
              <a:rPr sz="2000" i="1"/>
              <a:t>insert type</a:t>
            </a:r>
            <a:r>
              <a:rPr sz="2000"/>
              <a:t> 2x2 ANOVA”. The smallest effect size of interest was set to d= 0.xx based on the meta-analysis by Dougal et al. (2023).”</a:t>
            </a:r>
          </a:p>
        </p:txBody>
      </p:sp>
    </p:spTree>
  </p:cSl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515600" cy="1325563"/>
          </a:xfrm>
          <a:prstGeom prst="rect">
            <a:avLst/>
          </a:prstGeom>
        </p:spPr>
        <p:txBody>
          <a:bodyPr/>
          <a:lstStyle/>
          <a:p>
            <a:pPr lvl="0" indent="0" marL="0">
              <a:buNone/>
            </a:pPr>
            <a:r>
              <a:rPr/>
              <a:t>Power</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In the following slides AND IN THE HANDOUT, you can find step by step guidance on using G*Power to calculate your Power - and therefore the number of participants you would be required to test.</a:t>
            </a:r>
          </a:p>
          <a:p>
            <a:pPr lvl="0" indent="0" marL="0">
              <a:buNone/>
            </a:pPr>
            <a:r>
              <a:rPr/>
              <a:t>Remember, it’s not life and death if you don’t meet sample size this year, but it would be next year.</a:t>
            </a:r>
          </a:p>
          <a:p>
            <a:pPr lvl="0" indent="0" marL="0">
              <a:buNone/>
            </a:pPr>
            <a:r>
              <a:rPr/>
              <a:t>You will have potential access to the RPS next year.</a:t>
            </a:r>
          </a:p>
          <a:p>
            <a:pPr lvl="0" indent="0" marL="0">
              <a:buNone/>
            </a:pPr>
            <a:r>
              <a:rPr/>
              <a:t>You will be asked to take part in all available Mini-Dissertation studies this year in weeks 11-15</a:t>
            </a:r>
          </a:p>
        </p:txBody>
      </p:sp>
    </p:spTree>
  </p:cSl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515600" cy="1325563"/>
          </a:xfrm>
          <a:prstGeom prst="rect">
            <a:avLst/>
          </a:prstGeom>
        </p:spPr>
        <p:txBody>
          <a:bodyPr/>
          <a:lstStyle/>
          <a:p>
            <a:pPr lvl="0" indent="0" marL="0">
              <a:buNone/>
            </a:pPr>
            <a:r>
              <a:rPr/>
              <a:t>I got the, I got the power!</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The formal definition of a p value is the probability of observing a result at least as extreme as the one observed, assuming the null hypothesis is true (e.g. Cohen, 1994).</a:t>
            </a:r>
          </a:p>
          <a:p>
            <a:pPr lvl="0" indent="0" marL="1270000">
              <a:buNone/>
            </a:pPr>
            <a:r>
              <a:rPr sz="2000"/>
              <a:t>Cohen, J (1988). Statistical power analysis for the behavioral sciences (2nd ed.). Lawrence Erlbaum Associates. I wouldn’t bother.</a:t>
            </a:r>
          </a:p>
        </p:txBody>
      </p:sp>
    </p:spTree>
  </p:cSl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515600" cy="1325563"/>
          </a:xfrm>
          <a:prstGeom prst="rect">
            <a:avLst/>
          </a:prstGeom>
        </p:spPr>
        <p:txBody>
          <a:bodyPr/>
          <a:lstStyle/>
          <a:p>
            <a:pPr lvl="0" indent="0" marL="0">
              <a:buNone/>
            </a:pPr>
            <a:r>
              <a:rPr/>
              <a:t>What?</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This means, and assuming we have a crystal ball to know the ‘truth’ of whether there is an effect of our manipulation..</a:t>
            </a:r>
          </a:p>
          <a:p>
            <a:pPr lvl="0"/>
            <a:r>
              <a:rPr/>
              <a:t>a small p value indicates the results are surprising if the null hypothesis </a:t>
            </a:r>
            <a:r>
              <a:rPr u="sng"/>
              <a:t>IS</a:t>
            </a:r>
            <a:r>
              <a:rPr/>
              <a:t> true</a:t>
            </a:r>
          </a:p>
          <a:p>
            <a:pPr lvl="0"/>
            <a:r>
              <a:rPr/>
              <a:t>a large p value indicates the results are not very surprising if the null </a:t>
            </a:r>
            <a:r>
              <a:rPr u="sng"/>
              <a:t>IS</a:t>
            </a:r>
            <a:r>
              <a:rPr/>
              <a:t> true.</a:t>
            </a:r>
          </a:p>
        </p:txBody>
      </p:sp>
    </p:spTree>
  </p:cSl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515600" cy="1325563"/>
          </a:xfrm>
          <a:prstGeom prst="rect">
            <a:avLst/>
          </a:prstGeom>
        </p:spPr>
        <p:txBody>
          <a:bodyPr/>
          <a:lstStyle/>
          <a:p>
            <a:pPr lvl="0" indent="0" marL="0">
              <a:buNone/>
            </a:pPr>
            <a:r>
              <a:rPr/>
              <a:t>G*Power</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You can download G*Power on this page. Under the heading “download” click on the appropriate version for whether you have a Windows or Mac computer.</a:t>
            </a:r>
          </a:p>
          <a:p>
            <a:pPr lvl="0" indent="0" marL="0">
              <a:buNone/>
            </a:pPr>
            <a:r>
              <a:rPr>
                <a:hlinkClick r:id="rId2"/>
              </a:rPr>
              <a:t>https://www.psychologie.hhu.de/arbeitsgruppen/allgemeine-psychologie-und-arbeitspsychologie/gpower</a:t>
            </a:r>
          </a:p>
        </p:txBody>
      </p:sp>
    </p:spTree>
  </p:cSl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515600" cy="1325563"/>
          </a:xfrm>
          <a:prstGeom prst="rect">
            <a:avLst/>
          </a:prstGeom>
        </p:spPr>
        <p:txBody>
          <a:bodyPr/>
          <a:lstStyle/>
          <a:p>
            <a:pPr lvl="0" indent="0" marL="0">
              <a:buNone/>
            </a:pPr>
            <a:r>
              <a:rPr/>
              <a:t>2x2 factorial ANOVA Power analysis</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In a 2x2 design, there are three effects to compare:</a:t>
            </a:r>
          </a:p>
          <a:p>
            <a:pPr lvl="0"/>
            <a:r>
              <a:rPr/>
              <a:t>the main effect of IV1,</a:t>
            </a:r>
          </a:p>
          <a:p>
            <a:pPr lvl="0"/>
            <a:r>
              <a:rPr/>
              <a:t>the main effect of IV2,</a:t>
            </a:r>
          </a:p>
          <a:p>
            <a:pPr lvl="0"/>
            <a:r>
              <a:rPr/>
              <a:t>and the interaction between IV1 and IV2.</a:t>
            </a:r>
          </a:p>
        </p:txBody>
      </p:sp>
    </p:spTree>
  </p:cSl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515600" cy="1325563"/>
          </a:xfrm>
          <a:prstGeom prst="rect">
            <a:avLst/>
          </a:prstGeom>
        </p:spPr>
        <p:txBody>
          <a:bodyPr/>
          <a:lstStyle/>
          <a:p>
            <a:pPr lvl="0" indent="0" marL="0">
              <a:buNone/>
            </a:pPr>
            <a:r>
              <a:rPr/>
              <a:t>Look after the little effect first</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There are three comparisons to make here and it is unlikely you would expect the same effect size for all three comparisons, meaning you must ensure all three effects are sufficiently powered by a single experimental design. This just means that your sample size will need to be sufficient to detect the </a:t>
            </a:r>
            <a:r>
              <a:rPr u="sng"/>
              <a:t>weakest</a:t>
            </a:r>
            <a:r>
              <a:rPr/>
              <a:t> effect size of the three.</a:t>
            </a:r>
          </a:p>
          <a:p>
            <a:pPr lvl="0" indent="0" marL="0">
              <a:buNone/>
            </a:pPr>
            <a:r>
              <a:rPr/>
              <a:t>You might expect the effect size (or difference) for IV1 to be a lot larger than the effect size (or difference) for IV2, for example.</a:t>
            </a:r>
          </a:p>
          <a:p>
            <a:pPr lvl="0" indent="0" marL="0">
              <a:buNone/>
            </a:pPr>
            <a:r>
              <a:rPr/>
              <a:t>This means you would have to ensure the smallest effect is sufficiently powered, in the above example, the IV2 effect size would drive the sample size calculation.</a:t>
            </a:r>
          </a:p>
          <a:p>
            <a:pPr lvl="0" indent="0" marL="0">
              <a:buNone/>
            </a:pPr>
            <a:r>
              <a:rPr/>
              <a:t>if the smallest effect is covered, by virtue of the fact power exists along a curve - then the larger effects would have sufficient power!</a:t>
            </a:r>
          </a:p>
        </p:txBody>
      </p:sp>
    </p:spTree>
  </p:cSl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515600" cy="1325563"/>
          </a:xfrm>
          <a:prstGeom prst="rect">
            <a:avLst/>
          </a:prstGeom>
        </p:spPr>
        <p:txBody>
          <a:bodyPr/>
          <a:lstStyle/>
          <a:p>
            <a:pPr lvl="0" indent="0" marL="0">
              <a:buNone/>
            </a:pPr>
            <a:r>
              <a:rPr/>
              <a:t>G*Power guide</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If you are running a design with 2 between participant IVs, use Slide 1</a:t>
            </a:r>
          </a:p>
          <a:p>
            <a:pPr lvl="0" indent="0" marL="0">
              <a:buNone/>
            </a:pPr>
            <a:r>
              <a:rPr/>
              <a:t>If you are running a mixed design, and want to explore the between Main effect - slide 2</a:t>
            </a:r>
          </a:p>
          <a:p>
            <a:pPr lvl="0" indent="0" marL="0">
              <a:buNone/>
            </a:pPr>
            <a:r>
              <a:rPr/>
              <a:t>If you are running a mixed design, and want to explore the within Main effect - slide 3</a:t>
            </a:r>
          </a:p>
          <a:p>
            <a:pPr lvl="0" indent="0" marL="0">
              <a:buNone/>
            </a:pPr>
            <a:r>
              <a:rPr/>
              <a:t>If you are running a mixed design, and want to explore the interaction effect - slide 4</a:t>
            </a:r>
          </a:p>
          <a:p>
            <a:pPr lvl="0" indent="0" marL="0">
              <a:buNone/>
            </a:pPr>
            <a:r>
              <a:rPr/>
              <a:t>If you are running a design with 2 between participant IVs, use Slide 5</a:t>
            </a:r>
          </a:p>
        </p:txBody>
      </p:sp>
    </p:spTree>
  </p:cSld>
</p:sld>
</file>

<file path=ppt/theme/theme1.xml><?xml version="1.0" encoding="utf-8"?>
<a:theme xmlns:a="http://schemas.openxmlformats.org/drawingml/2006/main" name="Cosmic Lat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w Cen MT-Rockwell">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smic Latte" id="{689C1CBC-A372-ED4C-A38C-441AC706A1A4}" vid="{44785AA0-04C0-4846-AC8A-8123607AC8E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47</Words>
  <Application>Microsoft Macintosh PowerPoint</Application>
  <PresentationFormat>Widescreen</PresentationFormat>
  <Paragraphs>12</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Atkinson Hyperlegible</vt:lpstr>
      <vt:lpstr>Calibri</vt:lpstr>
      <vt:lpstr>Rockwell</vt:lpstr>
      <vt:lpstr>Trebuchet MS</vt:lpstr>
      <vt:lpstr>Cosmic Latte</vt:lpstr>
      <vt:lpstr>Slides 1</vt:lpstr>
      <vt:lpstr>Test 1</vt:lpstr>
      <vt:lpstr>Test 2 Sub heading</vt:lpstr>
      <vt:lpstr>Incremental Lists</vt:lpstr>
      <vt:lpstr>Speaker Notes</vt:lpstr>
      <vt:lpstr>Columns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06: Power Calculations</dc:title>
  <dc:creator>Dr. Gordon Wright</dc:creator>
  <cp:keywords/>
  <dcterms:created xsi:type="dcterms:W3CDTF">2025-03-24T20:14:38Z</dcterms:created>
  <dcterms:modified xsi:type="dcterms:W3CDTF">2025-03-24T20:14:38Z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uthors">
    <vt:lpwstr/>
  </property>
  <property fmtid="{D5CDD505-2E9C-101B-9397-08002B2CF9AE}" pid="3" name="biblio-config">
    <vt:lpwstr>True</vt:lpwstr>
  </property>
  <property fmtid="{D5CDD505-2E9C-101B-9397-08002B2CF9AE}" pid="4" name="by-author">
    <vt:lpwstr/>
  </property>
  <property fmtid="{D5CDD505-2E9C-101B-9397-08002B2CF9AE}" pid="5" name="categories">
    <vt:lpwstr/>
  </property>
  <property fmtid="{D5CDD505-2E9C-101B-9397-08002B2CF9AE}" pid="6" name="citations-hover">
    <vt:lpwstr>True</vt:lpwstr>
  </property>
  <property fmtid="{D5CDD505-2E9C-101B-9397-08002B2CF9AE}" pid="7" name="csl">
    <vt:lpwstr>../apa7.csl</vt:lpwstr>
  </property>
  <property fmtid="{D5CDD505-2E9C-101B-9397-08002B2CF9AE}" pid="8" name="date">
    <vt:lpwstr>November 12, 2024</vt:lpwstr>
  </property>
  <property fmtid="{D5CDD505-2E9C-101B-9397-08002B2CF9AE}" pid="9" name="date-format">
    <vt:lpwstr>long</vt:lpwstr>
  </property>
  <property fmtid="{D5CDD505-2E9C-101B-9397-08002B2CF9AE}" pid="10" name="editor">
    <vt:lpwstr>visual</vt:lpwstr>
  </property>
  <property fmtid="{D5CDD505-2E9C-101B-9397-08002B2CF9AE}" pid="11" name="execute">
    <vt:lpwstr/>
  </property>
  <property fmtid="{D5CDD505-2E9C-101B-9397-08002B2CF9AE}" pid="12" name="header-includes">
    <vt:lpwstr/>
  </property>
  <property fmtid="{D5CDD505-2E9C-101B-9397-08002B2CF9AE}" pid="13" name="image">
    <vt:lpwstr>lab.png</vt:lpwstr>
  </property>
  <property fmtid="{D5CDD505-2E9C-101B-9397-08002B2CF9AE}" pid="14" name="include-after">
    <vt:lpwstr/>
  </property>
  <property fmtid="{D5CDD505-2E9C-101B-9397-08002B2CF9AE}" pid="15" name="include-before">
    <vt:lpwstr/>
  </property>
  <property fmtid="{D5CDD505-2E9C-101B-9397-08002B2CF9AE}" pid="16" name="labels">
    <vt:lpwstr/>
  </property>
  <property fmtid="{D5CDD505-2E9C-101B-9397-08002B2CF9AE}" pid="17" name="license">
    <vt:lpwstr/>
  </property>
  <property fmtid="{D5CDD505-2E9C-101B-9397-08002B2CF9AE}" pid="18" name="params">
    <vt:lpwstr/>
  </property>
  <property fmtid="{D5CDD505-2E9C-101B-9397-08002B2CF9AE}" pid="19" name="subtitle">
    <vt:lpwstr>Step by Step guidance</vt:lpwstr>
  </property>
  <property fmtid="{D5CDD505-2E9C-101B-9397-08002B2CF9AE}" pid="20" name="toc-title">
    <vt:lpwstr>Table of contents</vt:lpwstr>
  </property>
</Properties>
</file>