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Override PartName="/docProps/app.xml" ContentType="application/vnd.openxmlformats-officedocument.extended-properties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viewProps.xml" ContentType="application/vnd.openxmlformats-officedocument.presentationml.viewPro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</Types>
</file>

<file path=_rels/.rels><?xml version="1.0" encoding="UTF-8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package/2006/relationships/metadata/extended-properties" Target="docProps/app.xml" /><Relationship Id="rId4" Type="http://schemas.openxmlformats.org/officeDocument/2006/relationships/custom-properties" Target="docProps/custom.xml" />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autoCompressPictures="0">
  <p:sldMasterIdLst>
    <p:sldMasterId id="2147483686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CF2"/>
    <a:srgbClr val="DC322F"/>
    <a:srgbClr val="1A1A1A"/>
    <a:srgbClr val="E03135"/>
    <a:srgbClr val="C16069"/>
    <a:srgbClr val="FF3418"/>
    <a:srgbClr val="3A4152"/>
    <a:srgbClr val="4B556B"/>
    <a:srgbClr val="989A9C"/>
    <a:srgbClr val="FFF8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p="http://schemas.openxmlformats.org/presentationml/2006/main" xmlns:r="http://schemas.openxmlformats.org/officeDocument/2006/relationships">
  <p:normalViewPr>
    <p:restoredLeft autoAdjust="0" sz="21870"/>
    <p:restoredTop autoAdjust="0" sz="94726"/>
  </p:normalViewPr>
  <p:slideViewPr>
    <p:cSldViewPr snapToGrid="0" snapToObjects="1">
      <p:cViewPr varScale="1">
        <p:scale>
          <a:sx d="100" n="101"/>
          <a:sy d="100" n="101"/>
        </p:scale>
        <p:origin x="200" y="600"/>
      </p:cViewPr>
      <p:guideLst>
        <p:guide orient="horz" pos="2160"/>
        <p:guide pos="3840"/>
      </p:guideLst>
    </p:cSldViewPr>
  </p:slideViewPr>
  <p:outlineViewPr>
    <p:cViewPr>
      <p:scale>
        <a:sx d="100" n="33"/>
        <a:sy d="100" n="33"/>
      </p:scale>
      <p:origin x="0" y="0"/>
    </p:cViewPr>
  </p:outlineViewPr>
  <p:notesTextViewPr>
    <p:cViewPr>
      <p:scale>
        <a:sx d="100" n="100"/>
        <a:sy d="100" n="100"/>
      </p:scale>
      <p:origin x="0" y="0"/>
    </p:cViewPr>
  </p:notesTextViewPr>
  <p:gridSpacing cx="76200" cy="76200"/>
</p:viewPr>
</file>

<file path=ppt/_rels/presentation.xml.rels><?xml version="1.0" encoding="UTF-8"?><Relationships xmlns="http://schemas.openxmlformats.org/package/2006/relationships"><Relationship Id="rId2" Type="http://schemas.openxmlformats.org/officeDocument/2006/relationships/slide" Target="slides/slide1.xml" /><Relationship Id="rId3" Type="http://schemas.openxmlformats.org/officeDocument/2006/relationships/slide" Target="slides/slide2.xml" /><Relationship Id="rId4" Type="http://schemas.openxmlformats.org/officeDocument/2006/relationships/slide" Target="slides/slide3.xml" /><Relationship Id="rId8" Type="http://schemas.openxmlformats.org/officeDocument/2006/relationships/tableStyles" Target="tableStyles.xml" /><Relationship Id="rId1" Type="http://schemas.openxmlformats.org/officeDocument/2006/relationships/slideMaster" Target="slideMasters/slideMaster1.xml" /><Relationship Id="rId7" Type="http://schemas.openxmlformats.org/officeDocument/2006/relationships/theme" Target="theme/theme1.xml" /><Relationship Id="rId6" Type="http://schemas.openxmlformats.org/officeDocument/2006/relationships/viewProps" Target="viewProps.xml" /><Relationship Id="rId5" Type="http://schemas.openxmlformats.org/officeDocument/2006/relationships/presProps" Target="pres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16EB9F-821C-3043-9B29-83C5977F52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4"/>
            <a:ext cx="9144000" cy="2396341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>
              <a:defRPr sz="3600">
                <a:solidFill>
                  <a:srgbClr val="1A1A1A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C337200-5D83-FE46-9E69-B6B1D353C6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11302"/>
            <a:ext cx="9144000" cy="1646498"/>
          </a:xfrm>
        </p:spPr>
        <p:txBody>
          <a:bodyPr>
            <a:normAutofit/>
          </a:bodyPr>
          <a:lstStyle>
            <a:lvl1pPr marL="0" indent="0" algn="ctr">
              <a:buNone/>
              <a:defRPr sz="1800" b="0">
                <a:solidFill>
                  <a:srgbClr val="DC322F"/>
                </a:solidFill>
              </a:defRPr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en-GB" dirty="0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69A7C7-1ADA-474D-B8F0-3471D14F86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9/29/24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AE5A21-E3F8-414E-8783-9B787CEE9E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BA10B1-3C39-5B4F-85DD-4E44D8BDBC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28536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C8FF1A-8372-FB40-B0E0-0EE88C8B29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09F1868-78C4-704F-87A4-9909281CB5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A64A86-EE40-7F47-8F4A-D5FD082D30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9/29/24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936DD5-D90C-D148-9A75-6E5EF76E4F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8649B3-720E-654D-9610-263AC0D911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49953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75E4B96-467B-A24D-9EC1-DD46EE699A0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  <a:prstGeom prst="rect">
            <a:avLst/>
          </a:prstGeom>
        </p:spPr>
        <p:txBody>
          <a:bodyPr vert="eaVert"/>
          <a:lstStyle>
            <a:lvl1pPr>
              <a:defRPr>
                <a:solidFill>
                  <a:srgbClr val="1A1A1A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E50EC97-EC51-3242-A427-B6C401F9BC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2" y="365125"/>
            <a:ext cx="7734300" cy="5811838"/>
          </a:xfrm>
        </p:spPr>
        <p:txBody>
          <a:bodyPr vert="eaVert"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954FCF-A603-6944-ACE1-F3530AABA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9/29/24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DD700E-B16B-6340-9BEE-2E563F9274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CBADE9-5F17-2E4E-A23B-A3EF5CC963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486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6A6CB2-D1B6-B94A-84C1-83C65423C6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42"/>
            <a:ext cx="10515600" cy="2852737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3600">
                <a:solidFill>
                  <a:srgbClr val="1A1A1A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A433C7-4F7C-4247-8FF5-1E63E18E14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7"/>
            <a:ext cx="10515600" cy="1500187"/>
          </a:xfrm>
        </p:spPr>
        <p:txBody>
          <a:bodyPr>
            <a:norm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116D53-A7E8-384A-A924-CB556123D0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9/29/24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8D3A5F-D224-144E-B1C6-E4C0A0C646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885A41-9B71-494D-8739-5A09F705E6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25826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9B8E45-0772-954C-8D4B-6E6808DFED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>
                <a:solidFill>
                  <a:schemeClr val="tx1"/>
                </a:solidFill>
                <a:latin typeface="Trebuchet MS" panose="020B070302020209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EB24F9-04F1-C843-9D71-56C5C02455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1A1A1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rgbClr val="1A1A1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solidFill>
                  <a:srgbClr val="1A1A1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solidFill>
                  <a:srgbClr val="1A1A1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solidFill>
                  <a:srgbClr val="1A1A1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3559EF-BAB7-0E42-9E60-A03A3B0DDE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9/29/24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EBB6D2-A026-D74A-8C2A-7AD33F225C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D1D05D-520A-D942-8D98-B02EF8CF67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67147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6A6CB2-D1B6-B94A-84C1-83C65423C6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42"/>
            <a:ext cx="10515600" cy="2852737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4400">
                <a:solidFill>
                  <a:srgbClr val="1A1A1A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116D53-A7E8-384A-A924-CB556123D0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9/29/24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8D3A5F-D224-144E-B1C6-E4C0A0C646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885A41-9B71-494D-8739-5A09F705E6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1923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CFDBC1-527D-3041-984A-EF5E7E9B74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FA7BF1-44B1-744C-AB68-4BB0A6A5977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B974A49-6A1E-2F48-B419-02B0A17B96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EDA9989-2AC6-0F4E-ADFD-C6E06D00A0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9/29/24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7625DC-FC15-A34E-972A-D70B8A8279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BA2A21-61F6-4A4F-8B34-7B5540EF63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2317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F51DF4-AED1-614B-BE12-21438630C8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3DBCAE-E5F3-8C40-9708-53662383E5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1600" b="1">
                <a:solidFill>
                  <a:srgbClr val="1A1A1A"/>
                </a:solidFill>
              </a:defRPr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7C57552-3DC5-3546-AB54-31C74D6338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143EE9D-F5D6-F54D-8468-AEFB4E7186A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1600" b="1">
                <a:solidFill>
                  <a:srgbClr val="1A1A1A"/>
                </a:solidFill>
              </a:defRPr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C7198EC-0E7C-514D-9D5C-E0079B57D9B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2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79E07E0-5A9C-4B41-95FF-3BAA5F6BC2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9/29/24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4BDB537-974F-D34D-9750-CC69627A22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F16F390-2D22-5048-A0FC-3FAD9329A0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25913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3BD455-6580-E548-84D2-30E8C319B2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DC322F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8437170-F497-734A-8863-A2B1D6D27F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9/29/24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183678E-8EC0-9D40-85FD-A78B730357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4410869-C0FC-2E44-824A-787E6D8BF3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6847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ECFB1ED-2AE6-5449-BE22-43836D3C45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9/29/24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92D820E-FB19-6E41-9F98-FE01AD8771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109D32-6061-E14C-B370-0847ED7F2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8233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186003-B489-CA46-A95C-C1AECC0CA4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280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88BCD6-9805-9E45-9B7C-5314F41E6C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8BA411-2A54-A94A-B3FC-826281DBEA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1F4F16-08DB-C247-8F9D-24EA7D84A9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9/29/24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FF2B46-16CB-7E41-AD5E-4493C9285A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BA2BC5-3886-C647-BB53-7B07EAE78D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05371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5682B8-C849-1F4E-8FED-86CF39DF59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280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6A410FE-1E10-8C4A-BD9D-9A0F6C9D1E5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r>
              <a:rPr lang="en-GB" dirty="0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A622F09-1B36-2F4E-8EEA-BAEEB3FD2B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A97009-98F8-D441-A078-A31F891B49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9/29/24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CACA9B-B433-8E45-A2A3-CD0940DBC8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FA396B-3342-4645-AC86-58732AAEFE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760234"/>
      </p:ext>
    </p:extLst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8" Target="../slideLayouts/slideLayout8.xml" Type="http://schemas.openxmlformats.org/officeDocument/2006/relationships/slideLayout" /><Relationship Id="rId13" Target="../theme/theme1.xml" Type="http://schemas.openxmlformats.org/officeDocument/2006/relationships/theme" /><Relationship Id="rId3" Target="../slideLayouts/slideLayout3.xml" Type="http://schemas.openxmlformats.org/officeDocument/2006/relationships/slideLayout" /><Relationship Id="rId7" Target="../slideLayouts/slideLayout7.xml" Type="http://schemas.openxmlformats.org/officeDocument/2006/relationships/slideLayout" /><Relationship Id="rId12" Target="../slideLayouts/slideLayout12.xml" Type="http://schemas.openxmlformats.org/officeDocument/2006/relationships/slideLayout" /><Relationship Id="rId2" Target="../slideLayouts/slideLayout2.xml" Type="http://schemas.openxmlformats.org/officeDocument/2006/relationships/slideLayout" /><Relationship Id="rId1" Target="../slideLayouts/slideLayout1.xml" Type="http://schemas.openxmlformats.org/officeDocument/2006/relationships/slideLayout" /><Relationship Id="rId6" Target="../slideLayouts/slideLayout6.xml" Type="http://schemas.openxmlformats.org/officeDocument/2006/relationships/slideLayout" /><Relationship Id="rId11" Target="../slideLayouts/slideLayout11.xml" Type="http://schemas.openxmlformats.org/officeDocument/2006/relationships/slideLayout" /><Relationship Id="rId5" Target="../slideLayouts/slideLayout5.xml" Type="http://schemas.openxmlformats.org/officeDocument/2006/relationships/slideLayout" /><Relationship Id="rId10" Target="../slideLayouts/slideLayout10.xml" Type="http://schemas.openxmlformats.org/officeDocument/2006/relationships/slideLayout" /><Relationship Id="rId4" Target="../slideLayouts/slideLayout4.xml" Type="http://schemas.openxmlformats.org/officeDocument/2006/relationships/slideLayout" /><Relationship Id="rId9" Target="../slideLayouts/slideLayout9.xml" Type="http://schemas.openxmlformats.org/officeDocument/2006/relationships/slideLayout" /><Relationship Id="rId14" Target="../media/image1.png" Type="http://schemas.openxmlformats.org/officeDocument/2006/relationships/image" />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C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7BF5EA-1FF6-EB48-B367-10F16FE226B4}"/>
              </a:ext>
            </a:extLst>
          </p:cNvPr>
          <p:cNvSpPr>
            <a:spLocks noGrp="1"/>
          </p:cNvSpPr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bIns="45720" lIns="91440" rIns="91440" rtlCol="0" tIns="45720" vert="horz">
            <a:normAutofit/>
          </a:bodyPr>
          <a:lstStyle/>
          <a:p>
            <a:pPr lvl="0"/>
            <a:r>
              <a:rPr dirty="0" lang="en-GB"/>
              <a:t>Click to edit Master text styles</a:t>
            </a:r>
          </a:p>
          <a:p>
            <a:pPr lvl="1"/>
            <a:r>
              <a:rPr dirty="0" lang="en-GB"/>
              <a:t>Second level</a:t>
            </a:r>
          </a:p>
          <a:p>
            <a:pPr lvl="2"/>
            <a:r>
              <a:rPr dirty="0" lang="en-GB"/>
              <a:t>Third level</a:t>
            </a:r>
          </a:p>
          <a:p>
            <a:pPr lvl="3"/>
            <a:r>
              <a:rPr dirty="0" lang="en-GB"/>
              <a:t>Fourth level</a:t>
            </a:r>
          </a:p>
          <a:p>
            <a:pPr lvl="4"/>
            <a:r>
              <a:rPr dirty="0" lang="en-GB"/>
              <a:t>Fifth level</a:t>
            </a:r>
            <a:endParaRPr dirty="0"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F491ED-FFB7-904F-8814-ED29EAA4264A}"/>
              </a:ext>
            </a:extLst>
          </p:cNvPr>
          <p:cNvSpPr>
            <a:spLocks noGrp="1"/>
          </p:cNvSpPr>
          <p:nvPr>
            <p:ph idx="2" sz="half" type="dt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1EB5C9-1307-BA42-ABA2-0BC069CD8E7F}" type="datetimeFigureOut">
              <a:rPr lang="en-US" smtClean="0"/>
              <a:t>9/29/24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C6F4AD-BD6B-CE47-88CB-D7910584936B}"/>
              </a:ext>
            </a:extLst>
          </p:cNvPr>
          <p:cNvSpPr>
            <a:spLocks noGrp="1"/>
          </p:cNvSpPr>
          <p:nvPr>
            <p:ph idx="4" sz="quarter" type="sldNum"/>
          </p:nvPr>
        </p:nvSpPr>
        <p:spPr>
          <a:xfrm>
            <a:off x="8610600" y="6356354"/>
            <a:ext cx="2743200" cy="365125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FE305052-7E31-8548-802E-BBA9CB132D12}"/>
              </a:ext>
            </a:extLst>
          </p:cNvPr>
          <p:cNvSpPr>
            <a:spLocks noGrp="1"/>
          </p:cNvSpPr>
          <p:nvPr>
            <p:ph idx="3" sz="quarter" type="ftr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Title Placeholder 7">
            <a:extLst>
              <a:ext uri="{FF2B5EF4-FFF2-40B4-BE49-F238E27FC236}">
                <a16:creationId xmlns:a16="http://schemas.microsoft.com/office/drawing/2014/main" id="{A9FF2A29-0C17-AD44-9B62-E2C61042DF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anchor="ctr" bIns="45720" lIns="91440" rIns="91440" rtlCol="0" tIns="45720" vert="horz">
            <a:normAutofit/>
          </a:bodyPr>
          <a:lstStyle/>
          <a:p>
            <a:r>
              <a:rPr dirty="0" lang="en-GB"/>
              <a:t>Click to edit Master title style</a:t>
            </a:r>
            <a:endParaRPr dirty="0" lang="en-US"/>
          </a:p>
        </p:txBody>
      </p:sp>
      <p:pic>
        <p:nvPicPr>
          <p:cNvPr descr="A cartoon monkey holding a magnifying glass  Description automatically generated" id="2" name="Picture 1">
            <a:extLst>
              <a:ext uri="{FF2B5EF4-FFF2-40B4-BE49-F238E27FC236}">
                <a16:creationId xmlns:a16="http://schemas.microsoft.com/office/drawing/2014/main" id="{72DC9D06-A870-D4AB-1948-5435052EE000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11056677" y="5670030"/>
            <a:ext cx="1051446" cy="10514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5650749"/>
      </p:ext>
    </p:extLst>
  </p:cSld>
  <p:clrMap accent1="accent1" accent2="accent2" accent3="accent3" accent4="accent4" accent5="accent5" accent6="accent6" bg1="lt1" bg2="lt2" folHlink="folHlink" hlink="hlink" tx1="dk1" tx2="dk2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</p:sldLayoutIdLst>
  <p:txStyles>
    <p:titleStyle>
      <a:lvl1pPr algn="l" defTabSz="514350" eaLnBrk="1" hangingPunct="1" latinLnBrk="0" rtl="0">
        <a:lnSpc>
          <a:spcPct val="90000"/>
        </a:lnSpc>
        <a:spcBef>
          <a:spcPct val="0"/>
        </a:spcBef>
        <a:buNone/>
        <a:defRPr b="1" baseline="0" i="0" kern="1200" sz="3200">
          <a:solidFill>
            <a:schemeClr val="tx1"/>
          </a:solidFill>
          <a:latin charset="0" pitchFamily="2" typeface="Atkinson Hyperlegible"/>
          <a:ea typeface="+mj-ea"/>
          <a:cs charset="-79" panose="020B0502020104020203" pitchFamily="34" typeface="Gill Sans"/>
        </a:defRPr>
      </a:lvl1pPr>
    </p:titleStyle>
    <p:bodyStyle>
      <a:lvl1pPr algn="l" defTabSz="514350" eaLnBrk="1" hangingPunct="1" indent="-128588" latinLnBrk="0" marL="128588" rtl="0">
        <a:lnSpc>
          <a:spcPts val="2400"/>
        </a:lnSpc>
        <a:spcBef>
          <a:spcPts val="1600"/>
        </a:spcBef>
        <a:buFont charset="0" panose="020B0604020202020204" pitchFamily="34" typeface="Arial"/>
        <a:buChar char="•"/>
        <a:defRPr b="0" baseline="0" i="0" kern="1200" sz="1800">
          <a:solidFill>
            <a:srgbClr val="1A1A1A"/>
          </a:solidFill>
          <a:latin charset="0" pitchFamily="2" typeface="Atkinson Hyperlegible"/>
          <a:ea typeface="+mn-ea"/>
          <a:cs charset="0" panose="020B0604020202020204" pitchFamily="34" typeface="Arial"/>
        </a:defRPr>
      </a:lvl1pPr>
      <a:lvl2pPr algn="l" defTabSz="514350" eaLnBrk="1" hangingPunct="1" indent="-128588" latinLnBrk="0" marL="385763" rtl="0">
        <a:lnSpc>
          <a:spcPts val="2400"/>
        </a:lnSpc>
        <a:spcBef>
          <a:spcPts val="1600"/>
        </a:spcBef>
        <a:buFont charset="0" panose="020B0604020202020204" pitchFamily="34" typeface="Arial"/>
        <a:buChar char="•"/>
        <a:defRPr b="0" baseline="0" i="0" kern="1200" sz="1800">
          <a:solidFill>
            <a:srgbClr val="1A1A1A"/>
          </a:solidFill>
          <a:latin charset="0" pitchFamily="2" typeface="Atkinson Hyperlegible"/>
          <a:ea typeface="+mn-ea"/>
          <a:cs charset="0" panose="020B0604020202020204" pitchFamily="34" typeface="Arial"/>
        </a:defRPr>
      </a:lvl2pPr>
      <a:lvl3pPr algn="l" defTabSz="514350" eaLnBrk="1" hangingPunct="1" indent="-128588" latinLnBrk="0" marL="642938" rtl="0">
        <a:lnSpc>
          <a:spcPts val="2400"/>
        </a:lnSpc>
        <a:spcBef>
          <a:spcPts val="1600"/>
        </a:spcBef>
        <a:buFont charset="0" panose="020B0604020202020204" pitchFamily="34" typeface="Arial"/>
        <a:buChar char="•"/>
        <a:defRPr b="0" baseline="0" i="0" kern="1200" sz="1800">
          <a:solidFill>
            <a:srgbClr val="1A1A1A"/>
          </a:solidFill>
          <a:latin charset="0" pitchFamily="2" typeface="Atkinson Hyperlegible"/>
          <a:ea typeface="+mn-ea"/>
          <a:cs charset="0" panose="020B0604020202020204" pitchFamily="34" typeface="Arial"/>
        </a:defRPr>
      </a:lvl3pPr>
      <a:lvl4pPr algn="l" defTabSz="514350" eaLnBrk="1" hangingPunct="1" indent="-128588" latinLnBrk="0" marL="900113" rtl="0">
        <a:lnSpc>
          <a:spcPts val="2400"/>
        </a:lnSpc>
        <a:spcBef>
          <a:spcPts val="1600"/>
        </a:spcBef>
        <a:buFont charset="0" panose="020B0604020202020204" pitchFamily="34" typeface="Arial"/>
        <a:buChar char="•"/>
        <a:defRPr b="0" baseline="0" i="0" kern="1200" sz="1800">
          <a:solidFill>
            <a:srgbClr val="1A1A1A"/>
          </a:solidFill>
          <a:latin charset="0" pitchFamily="2" typeface="Atkinson Hyperlegible"/>
          <a:ea typeface="+mn-ea"/>
          <a:cs charset="0" panose="020B0604020202020204" pitchFamily="34" typeface="Arial"/>
        </a:defRPr>
      </a:lvl4pPr>
      <a:lvl5pPr algn="l" defTabSz="514350" eaLnBrk="1" hangingPunct="1" indent="-128588" latinLnBrk="0" marL="1157288" rtl="0">
        <a:lnSpc>
          <a:spcPts val="2400"/>
        </a:lnSpc>
        <a:spcBef>
          <a:spcPts val="1600"/>
        </a:spcBef>
        <a:buFont charset="0" panose="020B0604020202020204" pitchFamily="34" typeface="Arial"/>
        <a:buChar char="•"/>
        <a:defRPr b="0" baseline="0" i="0" kern="1200" sz="1800">
          <a:solidFill>
            <a:srgbClr val="1A1A1A"/>
          </a:solidFill>
          <a:latin charset="0" pitchFamily="2" typeface="Atkinson Hyperlegible"/>
          <a:ea typeface="+mn-ea"/>
          <a:cs charset="0" panose="020B0604020202020204" pitchFamily="34" typeface="Arial"/>
        </a:defRPr>
      </a:lvl5pPr>
      <a:lvl6pPr algn="l" defTabSz="514350" eaLnBrk="1" hangingPunct="1" indent="-128588" latinLnBrk="0" marL="1414463" rtl="0">
        <a:lnSpc>
          <a:spcPct val="90000"/>
        </a:lnSpc>
        <a:spcBef>
          <a:spcPts val="281"/>
        </a:spcBef>
        <a:buFont charset="0" panose="020B0604020202020204" pitchFamily="34" typeface="Arial"/>
        <a:buChar char="•"/>
        <a:defRPr kern="1200" sz="1013">
          <a:solidFill>
            <a:schemeClr val="tx1"/>
          </a:solidFill>
          <a:latin typeface="+mn-lt"/>
          <a:ea typeface="+mn-ea"/>
          <a:cs typeface="+mn-cs"/>
        </a:defRPr>
      </a:lvl6pPr>
      <a:lvl7pPr algn="l" defTabSz="514350" eaLnBrk="1" hangingPunct="1" indent="-128588" latinLnBrk="0" marL="1671638" rtl="0">
        <a:lnSpc>
          <a:spcPct val="90000"/>
        </a:lnSpc>
        <a:spcBef>
          <a:spcPts val="281"/>
        </a:spcBef>
        <a:buFont charset="0" panose="020B0604020202020204" pitchFamily="34" typeface="Arial"/>
        <a:buChar char="•"/>
        <a:defRPr kern="1200" sz="1013">
          <a:solidFill>
            <a:schemeClr val="tx1"/>
          </a:solidFill>
          <a:latin typeface="+mn-lt"/>
          <a:ea typeface="+mn-ea"/>
          <a:cs typeface="+mn-cs"/>
        </a:defRPr>
      </a:lvl7pPr>
      <a:lvl8pPr algn="l" defTabSz="514350" eaLnBrk="1" hangingPunct="1" indent="-128588" latinLnBrk="0" marL="1928813" rtl="0">
        <a:lnSpc>
          <a:spcPct val="90000"/>
        </a:lnSpc>
        <a:spcBef>
          <a:spcPts val="281"/>
        </a:spcBef>
        <a:buFont charset="0" panose="020B0604020202020204" pitchFamily="34" typeface="Arial"/>
        <a:buChar char="•"/>
        <a:defRPr kern="1200" sz="1013">
          <a:solidFill>
            <a:schemeClr val="tx1"/>
          </a:solidFill>
          <a:latin typeface="+mn-lt"/>
          <a:ea typeface="+mn-ea"/>
          <a:cs typeface="+mn-cs"/>
        </a:defRPr>
      </a:lvl8pPr>
      <a:lvl9pPr algn="l" defTabSz="514350" eaLnBrk="1" hangingPunct="1" indent="-128588" latinLnBrk="0" marL="2185988" rtl="0">
        <a:lnSpc>
          <a:spcPct val="90000"/>
        </a:lnSpc>
        <a:spcBef>
          <a:spcPts val="281"/>
        </a:spcBef>
        <a:buFont charset="0" panose="020B0604020202020204" pitchFamily="34" typeface="Arial"/>
        <a:buChar char="•"/>
        <a:defRPr kern="1200" sz="1013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514350" eaLnBrk="1" hangingPunct="1" latinLnBrk="0" marL="0" rtl="0">
        <a:defRPr kern="1200" sz="1013">
          <a:solidFill>
            <a:schemeClr val="tx1"/>
          </a:solidFill>
          <a:latin typeface="+mn-lt"/>
          <a:ea typeface="+mn-ea"/>
          <a:cs typeface="+mn-cs"/>
        </a:defRPr>
      </a:lvl1pPr>
      <a:lvl2pPr algn="l" defTabSz="514350" eaLnBrk="1" hangingPunct="1" latinLnBrk="0" marL="257175" rtl="0">
        <a:defRPr kern="1200" sz="1013">
          <a:solidFill>
            <a:schemeClr val="tx1"/>
          </a:solidFill>
          <a:latin typeface="+mn-lt"/>
          <a:ea typeface="+mn-ea"/>
          <a:cs typeface="+mn-cs"/>
        </a:defRPr>
      </a:lvl2pPr>
      <a:lvl3pPr algn="l" defTabSz="514350" eaLnBrk="1" hangingPunct="1" latinLnBrk="0" marL="514350" rtl="0">
        <a:defRPr kern="1200" sz="1013">
          <a:solidFill>
            <a:schemeClr val="tx1"/>
          </a:solidFill>
          <a:latin typeface="+mn-lt"/>
          <a:ea typeface="+mn-ea"/>
          <a:cs typeface="+mn-cs"/>
        </a:defRPr>
      </a:lvl3pPr>
      <a:lvl4pPr algn="l" defTabSz="514350" eaLnBrk="1" hangingPunct="1" latinLnBrk="0" marL="771525" rtl="0">
        <a:defRPr kern="1200" sz="1013">
          <a:solidFill>
            <a:schemeClr val="tx1"/>
          </a:solidFill>
          <a:latin typeface="+mn-lt"/>
          <a:ea typeface="+mn-ea"/>
          <a:cs typeface="+mn-cs"/>
        </a:defRPr>
      </a:lvl4pPr>
      <a:lvl5pPr algn="l" defTabSz="514350" eaLnBrk="1" hangingPunct="1" latinLnBrk="0" marL="1028700" rtl="0">
        <a:defRPr kern="1200" sz="1013">
          <a:solidFill>
            <a:schemeClr val="tx1"/>
          </a:solidFill>
          <a:latin typeface="+mn-lt"/>
          <a:ea typeface="+mn-ea"/>
          <a:cs typeface="+mn-cs"/>
        </a:defRPr>
      </a:lvl5pPr>
      <a:lvl6pPr algn="l" defTabSz="514350" eaLnBrk="1" hangingPunct="1" latinLnBrk="0" marL="1285875" rtl="0">
        <a:defRPr kern="1200" sz="1013">
          <a:solidFill>
            <a:schemeClr val="tx1"/>
          </a:solidFill>
          <a:latin typeface="+mn-lt"/>
          <a:ea typeface="+mn-ea"/>
          <a:cs typeface="+mn-cs"/>
        </a:defRPr>
      </a:lvl6pPr>
      <a:lvl7pPr algn="l" defTabSz="514350" eaLnBrk="1" hangingPunct="1" latinLnBrk="0" marL="1543050" rtl="0">
        <a:defRPr kern="1200" sz="1013">
          <a:solidFill>
            <a:schemeClr val="tx1"/>
          </a:solidFill>
          <a:latin typeface="+mn-lt"/>
          <a:ea typeface="+mn-ea"/>
          <a:cs typeface="+mn-cs"/>
        </a:defRPr>
      </a:lvl7pPr>
      <a:lvl8pPr algn="l" defTabSz="514350" eaLnBrk="1" hangingPunct="1" latinLnBrk="0" marL="1800225" rtl="0">
        <a:defRPr kern="1200" sz="1013">
          <a:solidFill>
            <a:schemeClr val="tx1"/>
          </a:solidFill>
          <a:latin typeface="+mn-lt"/>
          <a:ea typeface="+mn-ea"/>
          <a:cs typeface="+mn-cs"/>
        </a:defRPr>
      </a:lvl8pPr>
      <a:lvl9pPr algn="l" defTabSz="514350" eaLnBrk="1" hangingPunct="1" latinLnBrk="0" marL="2057400" rtl="0">
        <a:defRPr kern="1200" sz="1013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?>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16EB9F-821C-3043-9B29-83C5977F52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4"/>
            <a:ext cx="9144000" cy="2396341"/>
          </a:xfrm>
          <a:prstGeom prst="rect">
            <a:avLst/>
          </a:prstGeom>
        </p:spPr>
        <p:txBody>
          <a:bodyPr/>
          <a:lstStyle/>
          <a:p>
            <a:pPr lvl="0" indent="0" marL="0">
              <a:buNone/>
            </a:pPr>
            <a:r>
              <a:rPr/>
              <a:t>Lab 05: Critical Proposal Support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C337200-5D83-FE46-9E69-B6B1D353C69A}"/>
              </a:ext>
            </a:extLst>
          </p:cNvPr>
          <p:cNvSpPr>
            <a:spLocks noGrp="1"/>
          </p:cNvSpPr>
          <p:nvPr>
            <p:ph idx="1" type="subTitle"/>
          </p:nvPr>
        </p:nvSpPr>
        <p:spPr>
          <a:xfrm>
            <a:off x="1524000" y="3611302"/>
            <a:ext cx="9144000" cy="1646498"/>
          </a:xfrm>
        </p:spPr>
        <p:txBody>
          <a:bodyPr/>
          <a:lstStyle/>
          <a:p>
            <a:pPr lvl="0" indent="0" marL="0">
              <a:buNone/>
            </a:pPr>
            <a:r>
              <a:rPr/>
              <a:t>For first deadline</a:t>
            </a:r>
            <a:br/>
            <a:br/>
            <a:r>
              <a:rPr/>
              <a:t>Dr. Gordon Wright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69A7C7-1ADA-474D-B8F0-3471D14F86DA}"/>
              </a:ext>
            </a:extLst>
          </p:cNvPr>
          <p:cNvSpPr>
            <a:spLocks noGrp="1"/>
          </p:cNvSpPr>
          <p:nvPr>
            <p:ph idx="10" sz="half" type="dt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October 29, 2024</a:t>
            </a:r>
          </a:p>
        </p:txBody>
      </p:sp>
    </p:spTree>
  </p:cSld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9B8E45-0772-954C-8D4B-6E6808DFED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/>
          <a:lstStyle/>
          <a:p>
            <a:pPr lvl="0" indent="0" marL="0">
              <a:buNone/>
            </a:pPr>
            <a:r>
              <a:rPr/>
              <a:t>Today’s activities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EB24F9-04F1-C843-9D71-56C5C02455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-257175" marL="257175">
              <a:buAutoNum type="arabicPeriod"/>
            </a:pPr>
            <a:r>
              <a:rPr/>
              <a:t>Ask your lab tutor any questions relating to the Critical Proposal</a:t>
            </a:r>
          </a:p>
          <a:p>
            <a:pPr lvl="0" indent="-257175" marL="257175">
              <a:buAutoNum type="arabicPeriod"/>
            </a:pPr>
            <a:r>
              <a:rPr/>
              <a:t>Further support for RASA and EC applications will be available in Week 6 - if needed</a:t>
            </a:r>
          </a:p>
        </p:txBody>
      </p:sp>
    </p:spTree>
  </p:cSld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>
</file>

<file path=ppt/theme/theme1.xml><?xml version="1.0" encoding="utf-8"?>
<a:theme xmlns:a="http://schemas.openxmlformats.org/drawingml/2006/main" name="Cosmic Latt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w Cen MT-Rockwell">
      <a:majorFont>
        <a:latin typeface="Tw Cen MT" panose="020B0602020104020603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osmic Latte" id="{689C1CBC-A372-ED4C-A38C-441AC706A1A4}" vid="{44785AA0-04C0-4846-AC8A-8123607AC8E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47</Words>
  <Application>Microsoft Macintosh PowerPoint</Application>
  <PresentationFormat>Widescreen</PresentationFormat>
  <Paragraphs>12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Atkinson Hyperlegible</vt:lpstr>
      <vt:lpstr>Calibri</vt:lpstr>
      <vt:lpstr>Rockwell</vt:lpstr>
      <vt:lpstr>Trebuchet MS</vt:lpstr>
      <vt:lpstr>Cosmic Latte</vt:lpstr>
      <vt:lpstr>Slides 1</vt:lpstr>
      <vt:lpstr>Test 1</vt:lpstr>
      <vt:lpstr>Test 2 Sub heading</vt:lpstr>
      <vt:lpstr>Incremental Lists</vt:lpstr>
      <vt:lpstr>Speaker Notes</vt:lpstr>
      <vt:lpstr>Columns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Lab 05: Critical Proposal Support</dc:title>
  <dc:creator>Dr. Gordon Wright</dc:creator>
  <cp:keywords/>
  <dcterms:created xsi:type="dcterms:W3CDTF">2025-03-24T20:13:54Z</dcterms:created>
  <dcterms:modified xsi:type="dcterms:W3CDTF">2025-03-24T20:13:54Z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uthors">
    <vt:lpwstr/>
  </property>
  <property fmtid="{D5CDD505-2E9C-101B-9397-08002B2CF9AE}" pid="3" name="biblio-config">
    <vt:lpwstr>True</vt:lpwstr>
  </property>
  <property fmtid="{D5CDD505-2E9C-101B-9397-08002B2CF9AE}" pid="4" name="by-author">
    <vt:lpwstr/>
  </property>
  <property fmtid="{D5CDD505-2E9C-101B-9397-08002B2CF9AE}" pid="5" name="categories">
    <vt:lpwstr/>
  </property>
  <property fmtid="{D5CDD505-2E9C-101B-9397-08002B2CF9AE}" pid="6" name="citations-hover">
    <vt:lpwstr>True</vt:lpwstr>
  </property>
  <property fmtid="{D5CDD505-2E9C-101B-9397-08002B2CF9AE}" pid="7" name="csl">
    <vt:lpwstr>../apa7.csl</vt:lpwstr>
  </property>
  <property fmtid="{D5CDD505-2E9C-101B-9397-08002B2CF9AE}" pid="8" name="date">
    <vt:lpwstr>October 29, 2024</vt:lpwstr>
  </property>
  <property fmtid="{D5CDD505-2E9C-101B-9397-08002B2CF9AE}" pid="9" name="date-format">
    <vt:lpwstr>long</vt:lpwstr>
  </property>
  <property fmtid="{D5CDD505-2E9C-101B-9397-08002B2CF9AE}" pid="10" name="editor">
    <vt:lpwstr>visual</vt:lpwstr>
  </property>
  <property fmtid="{D5CDD505-2E9C-101B-9397-08002B2CF9AE}" pid="11" name="execute">
    <vt:lpwstr/>
  </property>
  <property fmtid="{D5CDD505-2E9C-101B-9397-08002B2CF9AE}" pid="12" name="header-includes">
    <vt:lpwstr/>
  </property>
  <property fmtid="{D5CDD505-2E9C-101B-9397-08002B2CF9AE}" pid="13" name="image">
    <vt:lpwstr>lab.png</vt:lpwstr>
  </property>
  <property fmtid="{D5CDD505-2E9C-101B-9397-08002B2CF9AE}" pid="14" name="include-after">
    <vt:lpwstr/>
  </property>
  <property fmtid="{D5CDD505-2E9C-101B-9397-08002B2CF9AE}" pid="15" name="include-before">
    <vt:lpwstr/>
  </property>
  <property fmtid="{D5CDD505-2E9C-101B-9397-08002B2CF9AE}" pid="16" name="labels">
    <vt:lpwstr/>
  </property>
  <property fmtid="{D5CDD505-2E9C-101B-9397-08002B2CF9AE}" pid="17" name="license">
    <vt:lpwstr/>
  </property>
  <property fmtid="{D5CDD505-2E9C-101B-9397-08002B2CF9AE}" pid="18" name="params">
    <vt:lpwstr/>
  </property>
  <property fmtid="{D5CDD505-2E9C-101B-9397-08002B2CF9AE}" pid="19" name="subtitle">
    <vt:lpwstr>For first deadline</vt:lpwstr>
  </property>
  <property fmtid="{D5CDD505-2E9C-101B-9397-08002B2CF9AE}" pid="20" name="toc-title">
    <vt:lpwstr>Table of contents</vt:lpwstr>
  </property>
</Properties>
</file>