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Override PartName="/docProps/app.xml" ContentType="application/vnd.openxmlformats-officedocument.extended-propertie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p:sldMasterIdLst>
    <p:sldMasterId id="2147483686" r:id="rId1"/>
  </p:sldMasterIdLst>
  <p:sldIdLst>
    <p:sldId id="256" r:id="rId2"/>
    <p:sldId id="257" r:id="rId3"/>
  </p:sldIdLst>
  <p:sldSz cx="12192000" cy="6858000"/>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F2"/>
    <a:srgbClr val="DC322F"/>
    <a:srgbClr val="1A1A1A"/>
    <a:srgbClr val="E03135"/>
    <a:srgbClr val="C16069"/>
    <a:srgbClr val="FF3418"/>
    <a:srgbClr val="3A4152"/>
    <a:srgbClr val="4B556B"/>
    <a:srgbClr val="989A9C"/>
    <a:srgbClr val="FFF8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21870"/>
    <p:restoredTop autoAdjust="0" sz="94726"/>
  </p:normalViewPr>
  <p:slideViewPr>
    <p:cSldViewPr snapToGrid="0" snapToObjects="1">
      <p:cViewPr varScale="1">
        <p:scale>
          <a:sx d="100" n="101"/>
          <a:sy d="100" n="101"/>
        </p:scale>
        <p:origin x="200" y="600"/>
      </p:cViewPr>
      <p:guideLst>
        <p:guide orient="horz" pos="2160"/>
        <p:guide pos="384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7"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EB9F-821C-3043-9B29-83C5977F52F4}"/>
              </a:ext>
            </a:extLst>
          </p:cNvPr>
          <p:cNvSpPr>
            <a:spLocks noGrp="1"/>
          </p:cNvSpPr>
          <p:nvPr>
            <p:ph type="ctrTitle"/>
          </p:nvPr>
        </p:nvSpPr>
        <p:spPr>
          <a:xfrm>
            <a:off x="1524000" y="1122364"/>
            <a:ext cx="9144000" cy="2396341"/>
          </a:xfrm>
          <a:prstGeom prst="rect">
            <a:avLst/>
          </a:prstGeom>
        </p:spPr>
        <p:txBody>
          <a:bodyPr anchor="b">
            <a:normAutofit/>
          </a:bodyPr>
          <a:lstStyle>
            <a:lvl1pPr algn="ctr">
              <a:defRPr sz="3600">
                <a:solidFill>
                  <a:srgbClr val="1A1A1A"/>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C337200-5D83-FE46-9E69-B6B1D353C69A}"/>
              </a:ext>
            </a:extLst>
          </p:cNvPr>
          <p:cNvSpPr>
            <a:spLocks noGrp="1"/>
          </p:cNvSpPr>
          <p:nvPr>
            <p:ph type="subTitle" idx="1"/>
          </p:nvPr>
        </p:nvSpPr>
        <p:spPr>
          <a:xfrm>
            <a:off x="1524000" y="3611302"/>
            <a:ext cx="9144000" cy="1646498"/>
          </a:xfrm>
        </p:spPr>
        <p:txBody>
          <a:bodyPr>
            <a:normAutofit/>
          </a:bodyPr>
          <a:lstStyle>
            <a:lvl1pPr marL="0" indent="0" algn="ctr">
              <a:buNone/>
              <a:defRPr sz="1800" b="0">
                <a:solidFill>
                  <a:srgbClr val="DC322F"/>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1069A7C7-1ADA-474D-B8F0-3471D14F86DA}"/>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D7AE5A21-E3F8-414E-8783-9B787CEE9E94}"/>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BA10B1-3C39-5B4F-85DD-4E44D8BDBC75}"/>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47285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FF1A-8372-FB40-B0E0-0EE88C8B296D}"/>
              </a:ext>
            </a:extLst>
          </p:cNvPr>
          <p:cNvSpPr>
            <a:spLocks noGrp="1"/>
          </p:cNvSpPr>
          <p:nvPr>
            <p:ph type="title"/>
          </p:nvPr>
        </p:nvSpPr>
        <p:spPr>
          <a:xfrm>
            <a:off x="838200" y="365129"/>
            <a:ext cx="10515600" cy="1325563"/>
          </a:xfrm>
          <a:prstGeom prst="rect">
            <a:avLst/>
          </a:prstGeom>
        </p:spPr>
        <p:txBody>
          <a:bodyPr/>
          <a:lstStyle>
            <a:lvl1pPr>
              <a:defRPr>
                <a:solidFill>
                  <a:schemeClr val="tx1"/>
                </a:solidFill>
              </a:defRPr>
            </a:lvl1pPr>
          </a:lstStyle>
          <a:p>
            <a:r>
              <a:rPr lang="en-GB" dirty="0"/>
              <a:t>Click to edit Master title style</a:t>
            </a:r>
            <a:endParaRPr lang="en-US" dirty="0"/>
          </a:p>
        </p:txBody>
      </p:sp>
      <p:sp>
        <p:nvSpPr>
          <p:cNvPr id="3" name="Vertical Text Placeholder 2">
            <a:extLst>
              <a:ext uri="{FF2B5EF4-FFF2-40B4-BE49-F238E27FC236}">
                <a16:creationId xmlns:a16="http://schemas.microsoft.com/office/drawing/2014/main" id="{809F1868-78C4-704F-87A4-9909281CB57C}"/>
              </a:ext>
            </a:extLst>
          </p:cNvPr>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86A64A86-EE40-7F47-8F4A-D5FD082D30CB}"/>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55936DD5-D90C-D148-9A75-6E5EF76E4F06}"/>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28649B3-720E-654D-9610-263AC0D91137}"/>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164995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5E4B96-467B-A24D-9EC1-DD46EE699A09}"/>
              </a:ext>
            </a:extLst>
          </p:cNvPr>
          <p:cNvSpPr>
            <a:spLocks noGrp="1"/>
          </p:cNvSpPr>
          <p:nvPr>
            <p:ph type="title" orient="vert"/>
          </p:nvPr>
        </p:nvSpPr>
        <p:spPr>
          <a:xfrm>
            <a:off x="8724902" y="365125"/>
            <a:ext cx="2628900" cy="5811838"/>
          </a:xfrm>
          <a:prstGeom prst="rect">
            <a:avLst/>
          </a:prstGeom>
        </p:spPr>
        <p:txBody>
          <a:bodyPr vert="eaVert"/>
          <a:lstStyle>
            <a:lvl1pPr>
              <a:defRPr>
                <a:solidFill>
                  <a:srgbClr val="1A1A1A"/>
                </a:solidFill>
              </a:defRPr>
            </a:lvl1pPr>
          </a:lstStyle>
          <a:p>
            <a:r>
              <a:rPr lang="en-GB" dirty="0"/>
              <a:t>Click to edit Master title style</a:t>
            </a:r>
            <a:endParaRPr lang="en-US" dirty="0"/>
          </a:p>
        </p:txBody>
      </p:sp>
      <p:sp>
        <p:nvSpPr>
          <p:cNvPr id="3" name="Vertical Text Placeholder 2">
            <a:extLst>
              <a:ext uri="{FF2B5EF4-FFF2-40B4-BE49-F238E27FC236}">
                <a16:creationId xmlns:a16="http://schemas.microsoft.com/office/drawing/2014/main" id="{0E50EC97-EC51-3242-A427-B6C401F9BC04}"/>
              </a:ext>
            </a:extLst>
          </p:cNvPr>
          <p:cNvSpPr>
            <a:spLocks noGrp="1"/>
          </p:cNvSpPr>
          <p:nvPr>
            <p:ph type="body" orient="vert" idx="1"/>
          </p:nvPr>
        </p:nvSpPr>
        <p:spPr>
          <a:xfrm>
            <a:off x="838202" y="365125"/>
            <a:ext cx="7734300" cy="5811838"/>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D5954FCF-A603-6944-ACE1-F3530AABAAD9}"/>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C0DD700E-B16B-6340-9BEE-2E563F9274B4}"/>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CBADE9-5F17-2E4E-A23B-A3EF5CC96322}"/>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934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nchor="ctr">
            <a:normAutofit/>
          </a:bodyPr>
          <a:lstStyle>
            <a:lvl1pPr algn="ctr">
              <a:defRPr sz="3600">
                <a:solidFill>
                  <a:srgbClr val="1A1A1A"/>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1A433C7-4F7C-4247-8FF5-1E63E18E14D1}"/>
              </a:ext>
            </a:extLst>
          </p:cNvPr>
          <p:cNvSpPr>
            <a:spLocks noGrp="1"/>
          </p:cNvSpPr>
          <p:nvPr>
            <p:ph type="body" idx="1"/>
          </p:nvPr>
        </p:nvSpPr>
        <p:spPr>
          <a:xfrm>
            <a:off x="831851" y="4589467"/>
            <a:ext cx="10515600" cy="1500187"/>
          </a:xfrm>
        </p:spPr>
        <p:txBody>
          <a:bodyPr>
            <a:normAutofit/>
          </a:bodyPr>
          <a:lstStyle>
            <a:lvl1pPr marL="0" indent="0" algn="ctr">
              <a:buNone/>
              <a:defRPr sz="2000" b="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9E116D53-A7E8-384A-A924-CB556123D05C}"/>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9D8D3A5F-D224-144E-B1C6-E4C0A0C64637}"/>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3885A41-9B71-494D-8739-5A09F705E6B7}"/>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74258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515600" cy="1325563"/>
          </a:xfrm>
          <a:prstGeom prst="rect">
            <a:avLst/>
          </a:prstGeom>
        </p:spPr>
        <p:txBody>
          <a:bodyPr>
            <a:normAutofit/>
          </a:bodyPr>
          <a:lstStyle>
            <a:lvl1pPr>
              <a:defRPr sz="3200">
                <a:solidFill>
                  <a:schemeClr val="tx1"/>
                </a:solidFill>
                <a:latin typeface="Trebuchet MS" panose="020B070302020209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lvl1pPr>
              <a:defRPr>
                <a:solidFill>
                  <a:srgbClr val="1A1A1A"/>
                </a:solidFill>
                <a:latin typeface="Arial" panose="020B0604020202020204" pitchFamily="34" charset="0"/>
                <a:cs typeface="Arial" panose="020B0604020202020204" pitchFamily="34" charset="0"/>
              </a:defRPr>
            </a:lvl1pPr>
            <a:lvl2pPr>
              <a:defRPr>
                <a:solidFill>
                  <a:srgbClr val="1A1A1A"/>
                </a:solidFill>
                <a:latin typeface="Arial" panose="020B0604020202020204" pitchFamily="34" charset="0"/>
                <a:cs typeface="Arial" panose="020B0604020202020204" pitchFamily="34" charset="0"/>
              </a:defRPr>
            </a:lvl2pPr>
            <a:lvl3pPr>
              <a:defRPr>
                <a:solidFill>
                  <a:srgbClr val="1A1A1A"/>
                </a:solidFill>
                <a:latin typeface="Arial" panose="020B0604020202020204" pitchFamily="34" charset="0"/>
                <a:cs typeface="Arial" panose="020B0604020202020204" pitchFamily="34" charset="0"/>
              </a:defRPr>
            </a:lvl3pPr>
            <a:lvl4pPr>
              <a:defRPr>
                <a:solidFill>
                  <a:srgbClr val="1A1A1A"/>
                </a:solidFill>
                <a:latin typeface="Arial" panose="020B0604020202020204" pitchFamily="34" charset="0"/>
                <a:cs typeface="Arial" panose="020B0604020202020204" pitchFamily="34" charset="0"/>
              </a:defRPr>
            </a:lvl4pPr>
            <a:lvl5pPr>
              <a:defRPr>
                <a:solidFill>
                  <a:srgbClr val="1A1A1A"/>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A53559EF-BAB7-0E42-9E60-A03A3B0DDE32}"/>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BEEBB6D2-A026-D74A-8C2A-7AD33F225C47}"/>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2D1D05D-520A-D942-8D98-B02EF8CF6776}"/>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1671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nchor="ctr">
            <a:normAutofit/>
          </a:bodyPr>
          <a:lstStyle>
            <a:lvl1pPr algn="ctr">
              <a:defRPr sz="4400">
                <a:solidFill>
                  <a:srgbClr val="1A1A1A"/>
                </a:solidFill>
              </a:defRPr>
            </a:lvl1pPr>
          </a:lstStyle>
          <a:p>
            <a:r>
              <a:rPr lang="en-GB" dirty="0"/>
              <a:t>Click to edit Master title style</a:t>
            </a:r>
            <a:endParaRPr lang="en-US" dirty="0"/>
          </a:p>
        </p:txBody>
      </p:sp>
      <p:sp>
        <p:nvSpPr>
          <p:cNvPr id="4" name="Date Placeholder 3">
            <a:extLst>
              <a:ext uri="{FF2B5EF4-FFF2-40B4-BE49-F238E27FC236}">
                <a16:creationId xmlns:a16="http://schemas.microsoft.com/office/drawing/2014/main" id="{9E116D53-A7E8-384A-A924-CB556123D05C}"/>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5" name="Footer Placeholder 4">
            <a:extLst>
              <a:ext uri="{FF2B5EF4-FFF2-40B4-BE49-F238E27FC236}">
                <a16:creationId xmlns:a16="http://schemas.microsoft.com/office/drawing/2014/main" id="{9D8D3A5F-D224-144E-B1C6-E4C0A0C64637}"/>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3885A41-9B71-494D-8739-5A09F705E6B7}"/>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77192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DBC1-527D-3041-984A-EF5E7E9B7495}"/>
              </a:ext>
            </a:extLst>
          </p:cNvPr>
          <p:cNvSpPr>
            <a:spLocks noGrp="1"/>
          </p:cNvSpPr>
          <p:nvPr>
            <p:ph type="title"/>
          </p:nvPr>
        </p:nvSpPr>
        <p:spPr>
          <a:xfrm>
            <a:off x="838200" y="365129"/>
            <a:ext cx="10515600" cy="1325563"/>
          </a:xfrm>
          <a:prstGeom prst="rect">
            <a:avLst/>
          </a:prstGeo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3FA7BF1-44B1-744C-AB68-4BB0A6A5977E}"/>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3B974A49-6A1E-2F48-B419-02B0A17B9692}"/>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5EDA9989-2AC6-0F4E-ADFD-C6E06D00A011}"/>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6" name="Footer Placeholder 5">
            <a:extLst>
              <a:ext uri="{FF2B5EF4-FFF2-40B4-BE49-F238E27FC236}">
                <a16:creationId xmlns:a16="http://schemas.microsoft.com/office/drawing/2014/main" id="{0F7625DC-FC15-A34E-972A-D70B8A82798F}"/>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5BA2A21-61F6-4A4F-8B34-7B5540EF63C5}"/>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69523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1DF4-AED1-614B-BE12-21438630C8F0}"/>
              </a:ext>
            </a:extLst>
          </p:cNvPr>
          <p:cNvSpPr>
            <a:spLocks noGrp="1"/>
          </p:cNvSpPr>
          <p:nvPr>
            <p:ph type="title"/>
          </p:nvPr>
        </p:nvSpPr>
        <p:spPr>
          <a:xfrm>
            <a:off x="839788" y="365129"/>
            <a:ext cx="10515600" cy="1325563"/>
          </a:xfrm>
          <a:prstGeom prst="rect">
            <a:avLst/>
          </a:prstGeom>
        </p:spPr>
        <p:txBody>
          <a:bodyPr/>
          <a:lstStyle>
            <a:lvl1pPr>
              <a:defRPr>
                <a:solidFill>
                  <a:schemeClr val="tx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3C3DBCAE-E5F3-8C40-9708-53662383E530}"/>
              </a:ext>
            </a:extLst>
          </p:cNvPr>
          <p:cNvSpPr>
            <a:spLocks noGrp="1"/>
          </p:cNvSpPr>
          <p:nvPr>
            <p:ph type="body" idx="1"/>
          </p:nvPr>
        </p:nvSpPr>
        <p:spPr>
          <a:xfrm>
            <a:off x="839789" y="1681163"/>
            <a:ext cx="5157787" cy="823912"/>
          </a:xfrm>
        </p:spPr>
        <p:txBody>
          <a:bodyPr anchor="b">
            <a:normAutofit/>
          </a:bodyPr>
          <a:lstStyle>
            <a:lvl1pPr marL="0" indent="0">
              <a:buNone/>
              <a:defRPr sz="1600" b="1">
                <a:solidFill>
                  <a:srgbClr val="1A1A1A"/>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37C57552-3DC5-3546-AB54-31C74D633808}"/>
              </a:ext>
            </a:extLst>
          </p:cNvPr>
          <p:cNvSpPr>
            <a:spLocks noGrp="1"/>
          </p:cNvSpPr>
          <p:nvPr>
            <p:ph sz="half" idx="2"/>
          </p:nvPr>
        </p:nvSpPr>
        <p:spPr>
          <a:xfrm>
            <a:off x="839789" y="2505075"/>
            <a:ext cx="5157787"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143EE9D-F5D6-F54D-8468-AEFB4E7186A0}"/>
              </a:ext>
            </a:extLst>
          </p:cNvPr>
          <p:cNvSpPr>
            <a:spLocks noGrp="1"/>
          </p:cNvSpPr>
          <p:nvPr>
            <p:ph type="body" sz="quarter" idx="3"/>
          </p:nvPr>
        </p:nvSpPr>
        <p:spPr>
          <a:xfrm>
            <a:off x="6172202" y="1681163"/>
            <a:ext cx="5183188" cy="823912"/>
          </a:xfrm>
        </p:spPr>
        <p:txBody>
          <a:bodyPr anchor="b">
            <a:normAutofit/>
          </a:bodyPr>
          <a:lstStyle>
            <a:lvl1pPr marL="0" indent="0">
              <a:buNone/>
              <a:defRPr sz="1600" b="1">
                <a:solidFill>
                  <a:srgbClr val="1A1A1A"/>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DC7198EC-0E7C-514D-9D5C-E0079B57D9B8}"/>
              </a:ext>
            </a:extLst>
          </p:cNvPr>
          <p:cNvSpPr>
            <a:spLocks noGrp="1"/>
          </p:cNvSpPr>
          <p:nvPr>
            <p:ph sz="quarter" idx="4"/>
          </p:nvPr>
        </p:nvSpPr>
        <p:spPr>
          <a:xfrm>
            <a:off x="6172202"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79E07E0-5A9C-4B41-95FF-3BAA5F6BC2D3}"/>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8" name="Footer Placeholder 7">
            <a:extLst>
              <a:ext uri="{FF2B5EF4-FFF2-40B4-BE49-F238E27FC236}">
                <a16:creationId xmlns:a16="http://schemas.microsoft.com/office/drawing/2014/main" id="{74BDB537-974F-D34D-9750-CC69627A221B}"/>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F16F390-2D22-5048-A0FC-3FAD9329A0CB}"/>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82259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BD455-6580-E548-84D2-30E8C319B2E6}"/>
              </a:ext>
            </a:extLst>
          </p:cNvPr>
          <p:cNvSpPr>
            <a:spLocks noGrp="1"/>
          </p:cNvSpPr>
          <p:nvPr>
            <p:ph type="title"/>
          </p:nvPr>
        </p:nvSpPr>
        <p:spPr>
          <a:xfrm>
            <a:off x="838200" y="365129"/>
            <a:ext cx="10515600" cy="1325563"/>
          </a:xfrm>
          <a:prstGeom prst="rect">
            <a:avLst/>
          </a:prstGeom>
        </p:spPr>
        <p:txBody>
          <a:bodyPr/>
          <a:lstStyle>
            <a:lvl1pPr>
              <a:defRPr>
                <a:solidFill>
                  <a:srgbClr val="DC322F"/>
                </a:solidFill>
              </a:defRPr>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98437170-F497-734A-8863-A2B1D6D27F61}"/>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4" name="Footer Placeholder 3">
            <a:extLst>
              <a:ext uri="{FF2B5EF4-FFF2-40B4-BE49-F238E27FC236}">
                <a16:creationId xmlns:a16="http://schemas.microsoft.com/office/drawing/2014/main" id="{5183678E-8EC0-9D40-85FD-A78B73035745}"/>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4410869-C0FC-2E44-824A-787E6D8BF311}"/>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55768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CFB1ED-2AE6-5449-BE22-43836D3C45EE}"/>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3" name="Footer Placeholder 2">
            <a:extLst>
              <a:ext uri="{FF2B5EF4-FFF2-40B4-BE49-F238E27FC236}">
                <a16:creationId xmlns:a16="http://schemas.microsoft.com/office/drawing/2014/main" id="{D92D820E-FB19-6E41-9F98-FE01AD877114}"/>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B109D32-6061-E14C-B370-0847ED7F2515}"/>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6982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6003-B489-CA46-A95C-C1AECC0CA4D3}"/>
              </a:ext>
            </a:extLst>
          </p:cNvPr>
          <p:cNvSpPr>
            <a:spLocks noGrp="1"/>
          </p:cNvSpPr>
          <p:nvPr>
            <p:ph type="title"/>
          </p:nvPr>
        </p:nvSpPr>
        <p:spPr>
          <a:xfrm>
            <a:off x="839788" y="457200"/>
            <a:ext cx="3932237" cy="1600200"/>
          </a:xfrm>
          <a:prstGeom prst="rect">
            <a:avLst/>
          </a:prstGeom>
        </p:spPr>
        <p:txBody>
          <a:bodyPr anchor="ctr">
            <a:normAutofit/>
          </a:bodyPr>
          <a:lstStyle>
            <a:lvl1pPr>
              <a:defRPr sz="28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288BCD6-9805-9E45-9B7C-5314F41E6C9F}"/>
              </a:ext>
            </a:extLst>
          </p:cNvPr>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898BA411-2A54-A94A-B3FC-826281DBEADF}"/>
              </a:ext>
            </a:extLst>
          </p:cNvPr>
          <p:cNvSpPr>
            <a:spLocks noGrp="1"/>
          </p:cNvSpPr>
          <p:nvPr>
            <p:ph type="body" sz="half" idx="2"/>
          </p:nvPr>
        </p:nvSpPr>
        <p:spPr>
          <a:xfrm>
            <a:off x="839788" y="2057400"/>
            <a:ext cx="3932237" cy="3811588"/>
          </a:xfrm>
        </p:spPr>
        <p:txBody>
          <a:bodyPr>
            <a:normAutofit/>
          </a:bodyPr>
          <a:lstStyle>
            <a:lvl1pPr marL="0" indent="0">
              <a:buNone/>
              <a:defRPr sz="18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dirty="0"/>
              <a:t>Click to edit Master text styles</a:t>
            </a:r>
          </a:p>
        </p:txBody>
      </p:sp>
      <p:sp>
        <p:nvSpPr>
          <p:cNvPr id="5" name="Date Placeholder 4">
            <a:extLst>
              <a:ext uri="{FF2B5EF4-FFF2-40B4-BE49-F238E27FC236}">
                <a16:creationId xmlns:a16="http://schemas.microsoft.com/office/drawing/2014/main" id="{B91F4F16-08DB-C247-8F9D-24EA7D84A9B2}"/>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6" name="Footer Placeholder 5">
            <a:extLst>
              <a:ext uri="{FF2B5EF4-FFF2-40B4-BE49-F238E27FC236}">
                <a16:creationId xmlns:a16="http://schemas.microsoft.com/office/drawing/2014/main" id="{E6FF2B46-16CB-7E41-AD5E-4493C9285A58}"/>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8BA2BC5-3886-C647-BB53-7B07EAE78D4B}"/>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37053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82B8-C849-1F4E-8FED-86CF39DF59A8}"/>
              </a:ext>
            </a:extLst>
          </p:cNvPr>
          <p:cNvSpPr>
            <a:spLocks noGrp="1"/>
          </p:cNvSpPr>
          <p:nvPr>
            <p:ph type="title"/>
          </p:nvPr>
        </p:nvSpPr>
        <p:spPr>
          <a:xfrm>
            <a:off x="839788" y="457200"/>
            <a:ext cx="3932237" cy="1600200"/>
          </a:xfrm>
          <a:prstGeom prst="rect">
            <a:avLst/>
          </a:prstGeom>
        </p:spPr>
        <p:txBody>
          <a:bodyPr anchor="ctr">
            <a:normAutofit/>
          </a:bodyPr>
          <a:lstStyle>
            <a:lvl1pPr>
              <a:defRPr sz="2800">
                <a:solidFill>
                  <a:schemeClr val="tx1"/>
                </a:solidFill>
              </a:defRPr>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26A410FE-1E10-8C4A-BD9D-9A0F6C9D1E52}"/>
              </a:ext>
            </a:extLst>
          </p:cNvPr>
          <p:cNvSpPr>
            <a:spLocks noGrp="1"/>
          </p:cNvSpPr>
          <p:nvPr>
            <p:ph type="pic" idx="1"/>
          </p:nvPr>
        </p:nvSpPr>
        <p:spPr>
          <a:xfrm>
            <a:off x="5183188" y="987429"/>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GB" dirty="0"/>
              <a:t>Click icon to add picture</a:t>
            </a:r>
            <a:endParaRPr lang="en-US" dirty="0"/>
          </a:p>
        </p:txBody>
      </p:sp>
      <p:sp>
        <p:nvSpPr>
          <p:cNvPr id="4" name="Text Placeholder 3">
            <a:extLst>
              <a:ext uri="{FF2B5EF4-FFF2-40B4-BE49-F238E27FC236}">
                <a16:creationId xmlns:a16="http://schemas.microsoft.com/office/drawing/2014/main" id="{CA622F09-1B36-2F4E-8EEA-BAEEB3FD2B96}"/>
              </a:ext>
            </a:extLst>
          </p:cNvPr>
          <p:cNvSpPr>
            <a:spLocks noGrp="1"/>
          </p:cNvSpPr>
          <p:nvPr>
            <p:ph type="body" sz="half" idx="2"/>
          </p:nvPr>
        </p:nvSpPr>
        <p:spPr>
          <a:xfrm>
            <a:off x="839788" y="2057400"/>
            <a:ext cx="3932237" cy="3811588"/>
          </a:xfrm>
        </p:spPr>
        <p:txBody>
          <a:bodyPr>
            <a:normAutofit/>
          </a:bodyPr>
          <a:lstStyle>
            <a:lvl1pPr marL="0" indent="0">
              <a:buNone/>
              <a:defRPr sz="18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dirty="0"/>
              <a:t>Click to edit Master text styles</a:t>
            </a:r>
          </a:p>
        </p:txBody>
      </p:sp>
      <p:sp>
        <p:nvSpPr>
          <p:cNvPr id="5" name="Date Placeholder 4">
            <a:extLst>
              <a:ext uri="{FF2B5EF4-FFF2-40B4-BE49-F238E27FC236}">
                <a16:creationId xmlns:a16="http://schemas.microsoft.com/office/drawing/2014/main" id="{96A97009-98F8-D441-A078-A31F891B49A4}"/>
              </a:ext>
            </a:extLst>
          </p:cNvPr>
          <p:cNvSpPr>
            <a:spLocks noGrp="1"/>
          </p:cNvSpPr>
          <p:nvPr>
            <p:ph type="dt" sz="half" idx="10"/>
          </p:nvPr>
        </p:nvSpPr>
        <p:spPr/>
        <p:txBody>
          <a:bodyPr/>
          <a:lstStyle/>
          <a:p>
            <a:fld id="{241EB5C9-1307-BA42-ABA2-0BC069CD8E7F}" type="datetimeFigureOut">
              <a:rPr lang="en-US" smtClean="0"/>
              <a:t>9/29/24</a:t>
            </a:fld>
            <a:endParaRPr lang="en-US"/>
          </a:p>
        </p:txBody>
      </p:sp>
      <p:sp>
        <p:nvSpPr>
          <p:cNvPr id="6" name="Footer Placeholder 5">
            <a:extLst>
              <a:ext uri="{FF2B5EF4-FFF2-40B4-BE49-F238E27FC236}">
                <a16:creationId xmlns:a16="http://schemas.microsoft.com/office/drawing/2014/main" id="{38CACA9B-B433-8E45-A2A3-CD0940DBC86C}"/>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3FA396B-3342-4645-AC86-58732AAEFE03}"/>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87760234"/>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13" Target="../theme/theme1.xml" Type="http://schemas.openxmlformats.org/officeDocument/2006/relationships/theme"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slideLayouts/slideLayout12.xml" Type="http://schemas.openxmlformats.org/officeDocument/2006/relationships/slideLayout"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 Id="rId14" Target="../media/image1.png" Type="http://schemas.openxmlformats.org/officeDocument/2006/relationships/image"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CF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7BF5EA-1FF6-EB48-B367-10F16FE226B4}"/>
              </a:ext>
            </a:extLst>
          </p:cNvPr>
          <p:cNvSpPr>
            <a:spLocks noGrp="1"/>
          </p:cNvSpPr>
          <p:nvPr>
            <p:ph idx="1" type="body"/>
          </p:nvPr>
        </p:nvSpPr>
        <p:spPr>
          <a:xfrm>
            <a:off x="838200" y="1825625"/>
            <a:ext cx="10515600" cy="4351338"/>
          </a:xfrm>
          <a:prstGeom prst="rect">
            <a:avLst/>
          </a:prstGeom>
        </p:spPr>
        <p:txBody>
          <a:bodyPr bIns="45720" lIns="91440" rIns="91440" rtlCol="0" tIns="45720" vert="horz">
            <a:normAutofit/>
          </a:bodyPr>
          <a:lstStyle/>
          <a:p>
            <a:pPr lvl="0"/>
            <a:r>
              <a:rPr dirty="0" lang="en-GB"/>
              <a:t>Click to 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4" name="Date Placeholder 3">
            <a:extLst>
              <a:ext uri="{FF2B5EF4-FFF2-40B4-BE49-F238E27FC236}">
                <a16:creationId xmlns:a16="http://schemas.microsoft.com/office/drawing/2014/main" id="{DDF491ED-FFB7-904F-8814-ED29EAA4264A}"/>
              </a:ext>
            </a:extLst>
          </p:cNvPr>
          <p:cNvSpPr>
            <a:spLocks noGrp="1"/>
          </p:cNvSpPr>
          <p:nvPr>
            <p:ph idx="2" sz="half" type="dt"/>
          </p:nvPr>
        </p:nvSpPr>
        <p:spPr>
          <a:xfrm>
            <a:off x="838200" y="6356354"/>
            <a:ext cx="2743200" cy="365125"/>
          </a:xfrm>
          <a:prstGeom prst="rect">
            <a:avLst/>
          </a:prstGeom>
        </p:spPr>
        <p:txBody>
          <a:bodyPr anchor="ctr" bIns="45720" lIns="91440" rIns="91440" rtlCol="0" tIns="45720" vert="horz"/>
          <a:lstStyle>
            <a:lvl1pPr algn="l">
              <a:defRPr sz="675">
                <a:solidFill>
                  <a:schemeClr val="tx1">
                    <a:tint val="75000"/>
                  </a:schemeClr>
                </a:solidFill>
              </a:defRPr>
            </a:lvl1pPr>
          </a:lstStyle>
          <a:p>
            <a:fld id="{241EB5C9-1307-BA42-ABA2-0BC069CD8E7F}" type="datetimeFigureOut">
              <a:rPr lang="en-US" smtClean="0"/>
              <a:t>9/29/24</a:t>
            </a:fld>
            <a:endParaRPr lang="en-US"/>
          </a:p>
        </p:txBody>
      </p:sp>
      <p:sp>
        <p:nvSpPr>
          <p:cNvPr id="6" name="Slide Number Placeholder 5">
            <a:extLst>
              <a:ext uri="{FF2B5EF4-FFF2-40B4-BE49-F238E27FC236}">
                <a16:creationId xmlns:a16="http://schemas.microsoft.com/office/drawing/2014/main" id="{2DC6F4AD-BD6B-CE47-88CB-D7910584936B}"/>
              </a:ext>
            </a:extLst>
          </p:cNvPr>
          <p:cNvSpPr>
            <a:spLocks noGrp="1"/>
          </p:cNvSpPr>
          <p:nvPr>
            <p:ph idx="4" sz="quarter" type="sldNum"/>
          </p:nvPr>
        </p:nvSpPr>
        <p:spPr>
          <a:xfrm>
            <a:off x="8610600" y="6356354"/>
            <a:ext cx="2743200" cy="365125"/>
          </a:xfrm>
          <a:prstGeom prst="rect">
            <a:avLst/>
          </a:prstGeom>
        </p:spPr>
        <p:txBody>
          <a:bodyPr anchor="ctr" bIns="45720" lIns="91440" rIns="91440" rtlCol="0" tIns="45720" vert="horz"/>
          <a:lstStyle>
            <a:lvl1pPr algn="r">
              <a:defRPr sz="675">
                <a:solidFill>
                  <a:schemeClr val="tx1">
                    <a:tint val="75000"/>
                  </a:schemeClr>
                </a:solidFill>
              </a:defRPr>
            </a:lvl1pPr>
          </a:lstStyle>
          <a:p>
            <a:fld id="{C5EF2332-01BF-834F-8236-50238282D533}" type="slidenum">
              <a:rPr lang="en-US" smtClean="0"/>
              <a:t>‹#›</a:t>
            </a:fld>
            <a:endParaRPr lang="en-US"/>
          </a:p>
        </p:txBody>
      </p:sp>
      <p:sp>
        <p:nvSpPr>
          <p:cNvPr id="7" name="Footer Placeholder 6">
            <a:extLst>
              <a:ext uri="{FF2B5EF4-FFF2-40B4-BE49-F238E27FC236}">
                <a16:creationId xmlns:a16="http://schemas.microsoft.com/office/drawing/2014/main" id="{FE305052-7E31-8548-802E-BBA9CB132D12}"/>
              </a:ext>
            </a:extLst>
          </p:cNvPr>
          <p:cNvSpPr>
            <a:spLocks noGrp="1"/>
          </p:cNvSpPr>
          <p:nvPr>
            <p:ph idx="3" sz="quarter" type="ftr"/>
          </p:nvPr>
        </p:nvSpPr>
        <p:spPr>
          <a:xfrm>
            <a:off x="4038600" y="6356351"/>
            <a:ext cx="4114800" cy="365125"/>
          </a:xfrm>
          <a:prstGeom prst="rect">
            <a:avLst/>
          </a:prstGeom>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8" name="Title Placeholder 7">
            <a:extLst>
              <a:ext uri="{FF2B5EF4-FFF2-40B4-BE49-F238E27FC236}">
                <a16:creationId xmlns:a16="http://schemas.microsoft.com/office/drawing/2014/main" id="{A9FF2A29-0C17-AD44-9B62-E2C61042DF29}"/>
              </a:ext>
            </a:extLst>
          </p:cNvPr>
          <p:cNvSpPr>
            <a:spLocks noGrp="1"/>
          </p:cNvSpPr>
          <p:nvPr>
            <p:ph type="title"/>
          </p:nvPr>
        </p:nvSpPr>
        <p:spPr>
          <a:xfrm>
            <a:off x="838200" y="365126"/>
            <a:ext cx="10515600" cy="1325563"/>
          </a:xfrm>
          <a:prstGeom prst="rect">
            <a:avLst/>
          </a:prstGeom>
        </p:spPr>
        <p:txBody>
          <a:bodyPr anchor="ctr" bIns="45720" lIns="91440" rIns="91440" rtlCol="0" tIns="45720" vert="horz">
            <a:normAutofit/>
          </a:bodyPr>
          <a:lstStyle/>
          <a:p>
            <a:r>
              <a:rPr dirty="0" lang="en-GB"/>
              <a:t>Click to edit Master title style</a:t>
            </a:r>
            <a:endParaRPr dirty="0" lang="en-US"/>
          </a:p>
        </p:txBody>
      </p:sp>
      <p:pic>
        <p:nvPicPr>
          <p:cNvPr descr="A cartoon monkey holding a magnifying glass  Description automatically generated" id="2" name="Picture 1">
            <a:extLst>
              <a:ext uri="{FF2B5EF4-FFF2-40B4-BE49-F238E27FC236}">
                <a16:creationId xmlns:a16="http://schemas.microsoft.com/office/drawing/2014/main" id="{72DC9D06-A870-D4AB-1948-5435052EE000}"/>
              </a:ext>
            </a:extLst>
          </p:cNvPr>
          <p:cNvPicPr>
            <a:picLocks noChangeAspect="1"/>
          </p:cNvPicPr>
          <p:nvPr userDrawn="1"/>
        </p:nvPicPr>
        <p:blipFill>
          <a:blip r:embed="rId14"/>
          <a:stretch>
            <a:fillRect/>
          </a:stretch>
        </p:blipFill>
        <p:spPr>
          <a:xfrm>
            <a:off x="11056677" y="5670030"/>
            <a:ext cx="1051446" cy="1051446"/>
          </a:xfrm>
          <a:prstGeom prst="rect">
            <a:avLst/>
          </a:prstGeom>
        </p:spPr>
      </p:pic>
    </p:spTree>
    <p:extLst>
      <p:ext uri="{BB962C8B-B14F-4D97-AF65-F5344CB8AC3E}">
        <p14:creationId xmlns:p14="http://schemas.microsoft.com/office/powerpoint/2010/main" val="3225650749"/>
      </p:ext>
    </p:extLst>
  </p:cSld>
  <p:clrMap accent1="accent1" accent2="accent2" accent3="accent3" accent4="accent4" accent5="accent5" accent6="accent6" bg1="lt1" bg2="lt2" folHlink="folHlink" hlink="hlink" tx1="dk1" tx2="dk2"/>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514350" eaLnBrk="1" hangingPunct="1" latinLnBrk="0" rtl="0">
        <a:lnSpc>
          <a:spcPct val="90000"/>
        </a:lnSpc>
        <a:spcBef>
          <a:spcPct val="0"/>
        </a:spcBef>
        <a:buNone/>
        <a:defRPr b="1" baseline="0" i="0" kern="1200" sz="3200">
          <a:solidFill>
            <a:schemeClr val="tx1"/>
          </a:solidFill>
          <a:latin charset="0" pitchFamily="2" typeface="Atkinson Hyperlegible"/>
          <a:ea typeface="+mj-ea"/>
          <a:cs charset="-79" panose="020B0502020104020203" pitchFamily="34" typeface="Gill Sans"/>
        </a:defRPr>
      </a:lvl1pPr>
    </p:titleStyle>
    <p:bodyStyle>
      <a:lvl1pPr algn="l" defTabSz="514350" eaLnBrk="1" hangingPunct="1" indent="-128588" latinLnBrk="0" marL="128588" rtl="0">
        <a:lnSpc>
          <a:spcPts val="2400"/>
        </a:lnSpc>
        <a:spcBef>
          <a:spcPts val="1600"/>
        </a:spcBef>
        <a:buFont charset="0" panose="020B0604020202020204" pitchFamily="34" typeface="Arial"/>
        <a:buChar char="•"/>
        <a:defRPr b="0" baseline="0" i="0" kern="1200" sz="1800">
          <a:solidFill>
            <a:srgbClr val="1A1A1A"/>
          </a:solidFill>
          <a:latin charset="0" pitchFamily="2" typeface="Atkinson Hyperlegible"/>
          <a:ea typeface="+mn-ea"/>
          <a:cs charset="0" panose="020B0604020202020204" pitchFamily="34" typeface="Arial"/>
        </a:defRPr>
      </a:lvl1pPr>
      <a:lvl2pPr algn="l" defTabSz="514350" eaLnBrk="1" hangingPunct="1" indent="-128588" latinLnBrk="0" marL="385763" rtl="0">
        <a:lnSpc>
          <a:spcPts val="2400"/>
        </a:lnSpc>
        <a:spcBef>
          <a:spcPts val="1600"/>
        </a:spcBef>
        <a:buFont charset="0" panose="020B0604020202020204" pitchFamily="34" typeface="Arial"/>
        <a:buChar char="•"/>
        <a:defRPr b="0" baseline="0" i="0" kern="1200" sz="1800">
          <a:solidFill>
            <a:srgbClr val="1A1A1A"/>
          </a:solidFill>
          <a:latin charset="0" pitchFamily="2" typeface="Atkinson Hyperlegible"/>
          <a:ea typeface="+mn-ea"/>
          <a:cs charset="0" panose="020B0604020202020204" pitchFamily="34" typeface="Arial"/>
        </a:defRPr>
      </a:lvl2pPr>
      <a:lvl3pPr algn="l" defTabSz="514350" eaLnBrk="1" hangingPunct="1" indent="-128588" latinLnBrk="0" marL="642938" rtl="0">
        <a:lnSpc>
          <a:spcPts val="2400"/>
        </a:lnSpc>
        <a:spcBef>
          <a:spcPts val="1600"/>
        </a:spcBef>
        <a:buFont charset="0" panose="020B0604020202020204" pitchFamily="34" typeface="Arial"/>
        <a:buChar char="•"/>
        <a:defRPr b="0" baseline="0" i="0" kern="1200" sz="1800">
          <a:solidFill>
            <a:srgbClr val="1A1A1A"/>
          </a:solidFill>
          <a:latin charset="0" pitchFamily="2" typeface="Atkinson Hyperlegible"/>
          <a:ea typeface="+mn-ea"/>
          <a:cs charset="0" panose="020B0604020202020204" pitchFamily="34" typeface="Arial"/>
        </a:defRPr>
      </a:lvl3pPr>
      <a:lvl4pPr algn="l" defTabSz="514350" eaLnBrk="1" hangingPunct="1" indent="-128588" latinLnBrk="0" marL="900113" rtl="0">
        <a:lnSpc>
          <a:spcPts val="2400"/>
        </a:lnSpc>
        <a:spcBef>
          <a:spcPts val="1600"/>
        </a:spcBef>
        <a:buFont charset="0" panose="020B0604020202020204" pitchFamily="34" typeface="Arial"/>
        <a:buChar char="•"/>
        <a:defRPr b="0" baseline="0" i="0" kern="1200" sz="1800">
          <a:solidFill>
            <a:srgbClr val="1A1A1A"/>
          </a:solidFill>
          <a:latin charset="0" pitchFamily="2" typeface="Atkinson Hyperlegible"/>
          <a:ea typeface="+mn-ea"/>
          <a:cs charset="0" panose="020B0604020202020204" pitchFamily="34" typeface="Arial"/>
        </a:defRPr>
      </a:lvl4pPr>
      <a:lvl5pPr algn="l" defTabSz="514350" eaLnBrk="1" hangingPunct="1" indent="-128588" latinLnBrk="0" marL="1157288" rtl="0">
        <a:lnSpc>
          <a:spcPts val="2400"/>
        </a:lnSpc>
        <a:spcBef>
          <a:spcPts val="1600"/>
        </a:spcBef>
        <a:buFont charset="0" panose="020B0604020202020204" pitchFamily="34" typeface="Arial"/>
        <a:buChar char="•"/>
        <a:defRPr b="0" baseline="0" i="0" kern="1200" sz="1800">
          <a:solidFill>
            <a:srgbClr val="1A1A1A"/>
          </a:solidFill>
          <a:latin charset="0" pitchFamily="2" typeface="Atkinson Hyperlegible"/>
          <a:ea typeface="+mn-ea"/>
          <a:cs charset="0" panose="020B0604020202020204" pitchFamily="34" typeface="Arial"/>
        </a:defRPr>
      </a:lvl5pPr>
      <a:lvl6pPr algn="l" defTabSz="514350" eaLnBrk="1" hangingPunct="1" indent="-128588" latinLnBrk="0" marL="1414463"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6pPr>
      <a:lvl7pPr algn="l" defTabSz="514350" eaLnBrk="1" hangingPunct="1" indent="-128588" latinLnBrk="0" marL="1671638"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7pPr>
      <a:lvl8pPr algn="l" defTabSz="514350" eaLnBrk="1" hangingPunct="1" indent="-128588" latinLnBrk="0" marL="1928813"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8pPr>
      <a:lvl9pPr algn="l" defTabSz="514350" eaLnBrk="1" hangingPunct="1" indent="-128588" latinLnBrk="0" marL="2185988"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9pPr>
    </p:bodyStyle>
    <p:otherStyle>
      <a:defPPr>
        <a:defRPr lang="en-US"/>
      </a:defPPr>
      <a:lvl1pPr algn="l" defTabSz="514350" eaLnBrk="1" hangingPunct="1" latinLnBrk="0" marL="0" rtl="0">
        <a:defRPr kern="1200" sz="1013">
          <a:solidFill>
            <a:schemeClr val="tx1"/>
          </a:solidFill>
          <a:latin typeface="+mn-lt"/>
          <a:ea typeface="+mn-ea"/>
          <a:cs typeface="+mn-cs"/>
        </a:defRPr>
      </a:lvl1pPr>
      <a:lvl2pPr algn="l" defTabSz="514350" eaLnBrk="1" hangingPunct="1" latinLnBrk="0" marL="257175" rtl="0">
        <a:defRPr kern="1200" sz="1013">
          <a:solidFill>
            <a:schemeClr val="tx1"/>
          </a:solidFill>
          <a:latin typeface="+mn-lt"/>
          <a:ea typeface="+mn-ea"/>
          <a:cs typeface="+mn-cs"/>
        </a:defRPr>
      </a:lvl2pPr>
      <a:lvl3pPr algn="l" defTabSz="514350" eaLnBrk="1" hangingPunct="1" latinLnBrk="0" marL="514350" rtl="0">
        <a:defRPr kern="1200" sz="1013">
          <a:solidFill>
            <a:schemeClr val="tx1"/>
          </a:solidFill>
          <a:latin typeface="+mn-lt"/>
          <a:ea typeface="+mn-ea"/>
          <a:cs typeface="+mn-cs"/>
        </a:defRPr>
      </a:lvl3pPr>
      <a:lvl4pPr algn="l" defTabSz="514350" eaLnBrk="1" hangingPunct="1" latinLnBrk="0" marL="771525" rtl="0">
        <a:defRPr kern="1200" sz="1013">
          <a:solidFill>
            <a:schemeClr val="tx1"/>
          </a:solidFill>
          <a:latin typeface="+mn-lt"/>
          <a:ea typeface="+mn-ea"/>
          <a:cs typeface="+mn-cs"/>
        </a:defRPr>
      </a:lvl4pPr>
      <a:lvl5pPr algn="l" defTabSz="514350" eaLnBrk="1" hangingPunct="1" latinLnBrk="0" marL="1028700" rtl="0">
        <a:defRPr kern="1200" sz="1013">
          <a:solidFill>
            <a:schemeClr val="tx1"/>
          </a:solidFill>
          <a:latin typeface="+mn-lt"/>
          <a:ea typeface="+mn-ea"/>
          <a:cs typeface="+mn-cs"/>
        </a:defRPr>
      </a:lvl5pPr>
      <a:lvl6pPr algn="l" defTabSz="514350" eaLnBrk="1" hangingPunct="1" latinLnBrk="0" marL="1285875" rtl="0">
        <a:defRPr kern="1200" sz="1013">
          <a:solidFill>
            <a:schemeClr val="tx1"/>
          </a:solidFill>
          <a:latin typeface="+mn-lt"/>
          <a:ea typeface="+mn-ea"/>
          <a:cs typeface="+mn-cs"/>
        </a:defRPr>
      </a:lvl6pPr>
      <a:lvl7pPr algn="l" defTabSz="514350" eaLnBrk="1" hangingPunct="1" latinLnBrk="0" marL="1543050" rtl="0">
        <a:defRPr kern="1200" sz="1013">
          <a:solidFill>
            <a:schemeClr val="tx1"/>
          </a:solidFill>
          <a:latin typeface="+mn-lt"/>
          <a:ea typeface="+mn-ea"/>
          <a:cs typeface="+mn-cs"/>
        </a:defRPr>
      </a:lvl7pPr>
      <a:lvl8pPr algn="l" defTabSz="514350" eaLnBrk="1" hangingPunct="1" latinLnBrk="0" marL="1800225" rtl="0">
        <a:defRPr kern="1200" sz="1013">
          <a:solidFill>
            <a:schemeClr val="tx1"/>
          </a:solidFill>
          <a:latin typeface="+mn-lt"/>
          <a:ea typeface="+mn-ea"/>
          <a:cs typeface="+mn-cs"/>
        </a:defRPr>
      </a:lvl8pPr>
      <a:lvl9pPr algn="l" defTabSz="514350" eaLnBrk="1" hangingPunct="1" latinLnBrk="0" marL="2057400" rtl="0">
        <a:defRPr kern="1200" sz="1013">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EB9F-821C-3043-9B29-83C5977F52F4}"/>
              </a:ext>
            </a:extLst>
          </p:cNvPr>
          <p:cNvSpPr>
            <a:spLocks noGrp="1"/>
          </p:cNvSpPr>
          <p:nvPr>
            <p:ph type="ctrTitle"/>
          </p:nvPr>
        </p:nvSpPr>
        <p:spPr>
          <a:xfrm>
            <a:off x="1524000" y="1122364"/>
            <a:ext cx="9144000" cy="2396341"/>
          </a:xfrm>
          <a:prstGeom prst="rect">
            <a:avLst/>
          </a:prstGeom>
        </p:spPr>
        <p:txBody>
          <a:bodyPr/>
          <a:lstStyle/>
          <a:p>
            <a:pPr lvl="0" indent="0" marL="0">
              <a:buNone/>
            </a:pPr>
            <a:r>
              <a:rPr/>
              <a:t>PS52007D - Research Methods in Psychology 2024/5</a:t>
            </a:r>
          </a:p>
        </p:txBody>
      </p:sp>
      <p:sp>
        <p:nvSpPr>
          <p:cNvPr id="3" name="Subtitle 2">
            <a:extLst>
              <a:ext uri="{FF2B5EF4-FFF2-40B4-BE49-F238E27FC236}">
                <a16:creationId xmlns:a16="http://schemas.microsoft.com/office/drawing/2014/main" id="{8C337200-5D83-FE46-9E69-B6B1D353C69A}"/>
              </a:ext>
            </a:extLst>
          </p:cNvPr>
          <p:cNvSpPr>
            <a:spLocks noGrp="1"/>
          </p:cNvSpPr>
          <p:nvPr>
            <p:ph idx="1" type="subTitle"/>
          </p:nvPr>
        </p:nvSpPr>
        <p:spPr>
          <a:xfrm>
            <a:off x="1524000" y="3611302"/>
            <a:ext cx="9144000" cy="1646498"/>
          </a:xfrm>
        </p:spPr>
        <p:txBody>
          <a:bodyPr/>
          <a:lstStyle/>
          <a:p>
            <a:pPr lvl="0" indent="0" marL="0">
              <a:buNone/>
            </a:pPr>
            <a:r>
              <a:rPr/>
              <a:t>Module Coordinator - Dr. Gordon Wright</a:t>
            </a:r>
            <a:br/>
            <a:b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Notice that this schedule and relevant content will be updated as the semester progresses and the timeline of topics and assignments might be updated throughout the year. This is just an experiment.</a:t>
            </a:r>
          </a:p>
          <a:p>
            <a:pPr lvl="0" indent="0" marL="1270000">
              <a:buNone/>
            </a:pPr>
            <a:r>
              <a:rPr sz="2000" b="1"/>
              <a:t>Tip</a:t>
            </a:r>
          </a:p>
          <a:p>
            <a:pPr lvl="0" indent="0" marL="1270000">
              <a:buNone/>
            </a:pPr>
            <a:r>
              <a:rPr sz="2000"/>
              <a:t>If you have found this, WELL DONE.</a:t>
            </a:r>
          </a:p>
          <a:p>
            <a:pPr lvl="0" indent="0" marL="1270000">
              <a:buNone/>
            </a:pPr>
            <a:r>
              <a:rPr sz="2000"/>
              <a:t>I’m playing with this. What do you think?</a:t>
            </a:r>
          </a:p>
          <a:p>
            <a:pPr lvl="0" indent="0" marL="1270000">
              <a:buNone/>
            </a:pPr>
            <a:r>
              <a:rPr sz="2000"/>
              <a:t>email me at g.wright@gold.ac.uk</a:t>
            </a:r>
          </a:p>
        </p:txBody>
      </p:sp>
    </p:spTree>
  </p:cSld>
</p:sld>
</file>

<file path=ppt/theme/theme1.xml><?xml version="1.0" encoding="utf-8"?>
<a:theme xmlns:a="http://schemas.openxmlformats.org/drawingml/2006/main" name="Cosmic Lat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mic Latte" id="{689C1CBC-A372-ED4C-A38C-441AC706A1A4}" vid="{44785AA0-04C0-4846-AC8A-8123607AC8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47</Words>
  <Application>Microsoft Macintosh PowerPoint</Application>
  <PresentationFormat>Widescreen</PresentationFormat>
  <Paragraphs>12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Atkinson Hyperlegible</vt:lpstr>
      <vt:lpstr>Calibri</vt:lpstr>
      <vt:lpstr>Rockwell</vt:lpstr>
      <vt:lpstr>Trebuchet MS</vt:lpstr>
      <vt:lpstr>Cosmic Latte</vt:lpstr>
      <vt:lpstr>Slides 1</vt:lpstr>
      <vt:lpstr>Test 1</vt:lpstr>
      <vt:lpstr>Test 2 Sub heading</vt:lpstr>
      <vt:lpstr>Incremental Lists</vt:lpstr>
      <vt:lpstr>Speaker Notes</vt:lpstr>
      <vt:lpstr>Columns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PS52007D - Research Methods in Psychology 2024/5</dc:title>
  <dc:creator/>
  <cp:keywords/>
  <dcterms:created xsi:type="dcterms:W3CDTF">2024-10-13T17:57:19Z</dcterms:created>
  <dcterms:modified xsi:type="dcterms:W3CDTF">2024-10-13T17:57:19Z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iblio-config">
    <vt:lpwstr>True</vt:lpwstr>
  </property>
  <property fmtid="{D5CDD505-2E9C-101B-9397-08002B2CF9AE}" pid="3" name="categories">
    <vt:lpwstr/>
  </property>
  <property fmtid="{D5CDD505-2E9C-101B-9397-08002B2CF9AE}" pid="4" name="csl">
    <vt:lpwstr>apa7.csl</vt:lpwstr>
  </property>
  <property fmtid="{D5CDD505-2E9C-101B-9397-08002B2CF9AE}" pid="5" name="date-format">
    <vt:lpwstr>DD MMMM, YYYY</vt:lpwstr>
  </property>
  <property fmtid="{D5CDD505-2E9C-101B-9397-08002B2CF9AE}" pid="6" name="editor">
    <vt:lpwstr>visual</vt:lpwstr>
  </property>
  <property fmtid="{D5CDD505-2E9C-101B-9397-08002B2CF9AE}" pid="7" name="header-includes">
    <vt:lpwstr/>
  </property>
  <property fmtid="{D5CDD505-2E9C-101B-9397-08002B2CF9AE}" pid="8" name="include-after">
    <vt:lpwstr/>
  </property>
  <property fmtid="{D5CDD505-2E9C-101B-9397-08002B2CF9AE}" pid="9" name="include-before">
    <vt:lpwstr/>
  </property>
  <property fmtid="{D5CDD505-2E9C-101B-9397-08002B2CF9AE}" pid="10" name="labels">
    <vt:lpwstr/>
  </property>
  <property fmtid="{D5CDD505-2E9C-101B-9397-08002B2CF9AE}" pid="11" name="subtitle">
    <vt:lpwstr>Module Coordinator - Dr. Gordon Wright</vt:lpwstr>
  </property>
  <property fmtid="{D5CDD505-2E9C-101B-9397-08002B2CF9AE}" pid="12" name="toc-title">
    <vt:lpwstr>Table of contents</vt:lpwstr>
  </property>
</Properties>
</file>