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A72"/>
    <a:srgbClr val="325B74"/>
    <a:srgbClr val="DC322F"/>
    <a:srgbClr val="1A1A1A"/>
    <a:srgbClr val="E03135"/>
    <a:srgbClr val="C16069"/>
    <a:srgbClr val="FF3418"/>
    <a:srgbClr val="3A4152"/>
    <a:srgbClr val="4B556B"/>
    <a:srgbClr val="989A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21818"/>
    <p:restoredTop autoAdjust="0" sz="94694"/>
  </p:normalViewPr>
  <p:slideViewPr>
    <p:cSldViewPr snapToGrid="0" snapToObjects="1">
      <p:cViewPr varScale="1">
        <p:scale>
          <a:sx d="100" n="125"/>
          <a:sy d="100" n="125"/>
        </p:scale>
        <p:origin x="184" y="264"/>
      </p:cViewPr>
      <p:guideLst>
        <p:guide orient="horz" pos="2160"/>
        <p:guide pos="384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22" Type="http://schemas.openxmlformats.org/officeDocument/2006/relationships/tableStyles" Target="tableStyles.xml" /><Relationship Id="rId21" Type="http://schemas.openxmlformats.org/officeDocument/2006/relationships/theme" Target="theme/theme1.xml" /><Relationship Id="rId1" Type="http://schemas.openxmlformats.org/officeDocument/2006/relationships/slideMaster" Target="slideMasters/slideMaster1.xml" /><Relationship Id="rId20" Type="http://schemas.openxmlformats.org/officeDocument/2006/relationships/viewProps" Target="viewProps.xml" /><Relationship Id="rId1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nchor="b">
            <a:normAutofit/>
          </a:bodyPr>
          <a:lstStyle>
            <a:lvl1pPr algn="l">
              <a:defRPr sz="360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C337200-5D83-FE46-9E69-B6B1D353C69A}"/>
              </a:ext>
            </a:extLst>
          </p:cNvPr>
          <p:cNvSpPr>
            <a:spLocks noGrp="1"/>
          </p:cNvSpPr>
          <p:nvPr>
            <p:ph type="subTitle" idx="1"/>
          </p:nvPr>
        </p:nvSpPr>
        <p:spPr>
          <a:xfrm>
            <a:off x="1524000" y="3611302"/>
            <a:ext cx="9144000" cy="1646498"/>
          </a:xfrm>
        </p:spPr>
        <p:txBody>
          <a:bodyPr>
            <a:normAutofit/>
          </a:bodyPr>
          <a:lstStyle>
            <a:lvl1pPr marL="0" indent="0" algn="l">
              <a:buNone/>
              <a:defRPr sz="1800" b="0">
                <a:solidFill>
                  <a:schemeClr val="tx1">
                    <a:lumMod val="75000"/>
                    <a:lumOff val="25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1069A7C7-1ADA-474D-B8F0-3471D14F86DA}"/>
              </a:ext>
            </a:extLst>
          </p:cNvPr>
          <p:cNvSpPr>
            <a:spLocks noGrp="1"/>
          </p:cNvSpPr>
          <p:nvPr>
            <p:ph type="dt" sz="half" idx="10"/>
          </p:nvPr>
        </p:nvSpPr>
        <p:spPr/>
        <p:txBody>
          <a:bodyPr/>
          <a:lstStyle>
            <a:lvl1pPr>
              <a:defRPr sz="2000">
                <a:solidFill>
                  <a:schemeClr val="tx1"/>
                </a:solidFill>
              </a:defRPr>
            </a:lvl1pPr>
          </a:lstStyle>
          <a:p>
            <a:fld id="{241EB5C9-1307-BA42-ABA2-0BC069CD8E7F}" type="datetimeFigureOut">
              <a:rPr lang="en-US" smtClean="0"/>
              <a:pPr/>
              <a:t>9/30/22</a:t>
            </a:fld>
            <a:endParaRPr lang="en-US" dirty="0"/>
          </a:p>
        </p:txBody>
      </p:sp>
      <p:sp>
        <p:nvSpPr>
          <p:cNvPr id="5" name="Footer Placeholder 4">
            <a:extLst>
              <a:ext uri="{FF2B5EF4-FFF2-40B4-BE49-F238E27FC236}">
                <a16:creationId xmlns:a16="http://schemas.microsoft.com/office/drawing/2014/main" id="{D7AE5A21-E3F8-414E-8783-9B787CEE9E9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4BBA10B1-3C39-5B4F-85DD-4E44D8BDBC7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7" name="Picture 6" descr="A picture containing text, primate, monitor, indoor&#10;&#10;Description automatically generated">
            <a:extLst>
              <a:ext uri="{FF2B5EF4-FFF2-40B4-BE49-F238E27FC236}">
                <a16:creationId xmlns:a16="http://schemas.microsoft.com/office/drawing/2014/main" id="{B6FBD17D-F718-95C1-DDB9-BB5B65FE2BD9}"/>
              </a:ext>
            </a:extLst>
          </p:cNvPr>
          <p:cNvPicPr>
            <a:picLocks noChangeAspect="1"/>
          </p:cNvPicPr>
          <p:nvPr userDrawn="1"/>
        </p:nvPicPr>
        <p:blipFill>
          <a:blip r:embed="rId2"/>
          <a:stretch>
            <a:fillRect/>
          </a:stretch>
        </p:blipFill>
        <p:spPr>
          <a:xfrm>
            <a:off x="10913450" y="151609"/>
            <a:ext cx="1063580" cy="1220148"/>
          </a:xfrm>
          <a:prstGeom prst="rect">
            <a:avLst/>
          </a:prstGeom>
        </p:spPr>
      </p:pic>
    </p:spTree>
    <p:extLst>
      <p:ext uri="{BB962C8B-B14F-4D97-AF65-F5344CB8AC3E}">
        <p14:creationId xmlns:p14="http://schemas.microsoft.com/office/powerpoint/2010/main" val="4728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F1A-8372-FB40-B0E0-0EE88C8B296D}"/>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809F1868-78C4-704F-87A4-9909281CB57C}"/>
              </a:ext>
            </a:extLst>
          </p:cNvPr>
          <p:cNvSpPr>
            <a:spLocks noGrp="1"/>
          </p:cNvSpPr>
          <p:nvPr>
            <p:ph type="body" orient="vert" idx="1"/>
          </p:nvPr>
        </p:nvSpPr>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6A64A86-EE40-7F47-8F4A-D5FD082D30CB}"/>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55936DD5-D90C-D148-9A75-6E5EF76E4F06}"/>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C28649B3-720E-654D-9610-263AC0D91137}"/>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16499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E4B96-467B-A24D-9EC1-DD46EE699A09}"/>
              </a:ext>
            </a:extLst>
          </p:cNvPr>
          <p:cNvSpPr>
            <a:spLocks noGrp="1"/>
          </p:cNvSpPr>
          <p:nvPr>
            <p:ph type="title" orient="vert"/>
          </p:nvPr>
        </p:nvSpPr>
        <p:spPr>
          <a:xfrm>
            <a:off x="8724902" y="365125"/>
            <a:ext cx="2628900" cy="5811838"/>
          </a:xfrm>
          <a:prstGeom prst="rect">
            <a:avLst/>
          </a:prstGeom>
        </p:spPr>
        <p:txBody>
          <a:bodyPr vert="eaVert"/>
          <a:lstStyle>
            <a:lvl1pPr>
              <a:defRPr>
                <a:solidFill>
                  <a:schemeClr val="tx1">
                    <a:lumMod val="75000"/>
                    <a:lumOff val="25000"/>
                  </a:schemeClr>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0E50EC97-EC51-3242-A427-B6C401F9BC04}"/>
              </a:ext>
            </a:extLst>
          </p:cNvPr>
          <p:cNvSpPr>
            <a:spLocks noGrp="1"/>
          </p:cNvSpPr>
          <p:nvPr>
            <p:ph type="body" orient="vert" idx="1"/>
          </p:nvPr>
        </p:nvSpPr>
        <p:spPr>
          <a:xfrm>
            <a:off x="838202" y="365125"/>
            <a:ext cx="7734300" cy="5811838"/>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5954FCF-A603-6944-ACE1-F3530AABAAD9}"/>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C0DD700E-B16B-6340-9BEE-2E563F9274B4}"/>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6CBADE9-5F17-2E4E-A23B-A3EF5CC96322}"/>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934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3600">
                <a:solidFill>
                  <a:srgbClr val="3C5A72"/>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1A433C7-4F7C-4247-8FF5-1E63E18E14D1}"/>
              </a:ext>
            </a:extLst>
          </p:cNvPr>
          <p:cNvSpPr>
            <a:spLocks noGrp="1"/>
          </p:cNvSpPr>
          <p:nvPr>
            <p:ph type="body" idx="1"/>
          </p:nvPr>
        </p:nvSpPr>
        <p:spPr>
          <a:xfrm>
            <a:off x="831851" y="4589467"/>
            <a:ext cx="10515600" cy="1500187"/>
          </a:xfrm>
        </p:spPr>
        <p:txBody>
          <a:bodyPr>
            <a:normAutofit/>
          </a:bodyPr>
          <a:lstStyle>
            <a:lvl1pPr marL="0" indent="0" algn="l">
              <a:buNone/>
              <a:defRPr sz="2000" b="0">
                <a:solidFill>
                  <a:srgbClr val="3C5A7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7" name="Picture 6" descr="A picture containing text, primate, monitor, indoor&#10;&#10;Description automatically generated">
            <a:extLst>
              <a:ext uri="{FF2B5EF4-FFF2-40B4-BE49-F238E27FC236}">
                <a16:creationId xmlns:a16="http://schemas.microsoft.com/office/drawing/2014/main" id="{F4EFD39C-D04F-D648-B6B2-07092A492153}"/>
              </a:ext>
            </a:extLst>
          </p:cNvPr>
          <p:cNvPicPr>
            <a:picLocks noChangeAspect="1"/>
          </p:cNvPicPr>
          <p:nvPr userDrawn="1"/>
        </p:nvPicPr>
        <p:blipFill>
          <a:blip r:embed="rId2"/>
          <a:stretch>
            <a:fillRect/>
          </a:stretch>
        </p:blipFill>
        <p:spPr>
          <a:xfrm>
            <a:off x="10964250" y="158272"/>
            <a:ext cx="1063580" cy="1220148"/>
          </a:xfrm>
          <a:prstGeom prst="rect">
            <a:avLst/>
          </a:prstGeom>
        </p:spPr>
      </p:pic>
    </p:spTree>
    <p:extLst>
      <p:ext uri="{BB962C8B-B14F-4D97-AF65-F5344CB8AC3E}">
        <p14:creationId xmlns:p14="http://schemas.microsoft.com/office/powerpoint/2010/main" val="7425826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normAutofit/>
          </a:bodyPr>
          <a:lstStyle>
            <a:lvl1pPr>
              <a:defRPr sz="3200">
                <a:solidFill>
                  <a:schemeClr val="tx1"/>
                </a:solidFill>
                <a:latin typeface="Atkinson Hyperlegible" pitchFamily="2"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lvl1pPr>
              <a:lnSpc>
                <a:spcPct val="100000"/>
              </a:lnSpc>
              <a:spcBef>
                <a:spcPts val="1000"/>
              </a:spcBef>
              <a:defRPr>
                <a:solidFill>
                  <a:schemeClr val="tx1"/>
                </a:solidFill>
                <a:latin typeface="Atkinson Hyperlegible" pitchFamily="2" charset="0"/>
                <a:cs typeface="Arial" panose="020B0604020202020204" pitchFamily="34" charset="0"/>
              </a:defRPr>
            </a:lvl1pPr>
            <a:lvl2pPr>
              <a:lnSpc>
                <a:spcPct val="100000"/>
              </a:lnSpc>
              <a:spcBef>
                <a:spcPts val="1000"/>
              </a:spcBef>
              <a:defRPr>
                <a:solidFill>
                  <a:schemeClr val="tx1"/>
                </a:solidFill>
                <a:latin typeface="Atkinson Hyperlegible" pitchFamily="2" charset="0"/>
                <a:cs typeface="Arial" panose="020B0604020202020204" pitchFamily="34" charset="0"/>
              </a:defRPr>
            </a:lvl2pPr>
            <a:lvl3pPr>
              <a:lnSpc>
                <a:spcPct val="100000"/>
              </a:lnSpc>
              <a:spcBef>
                <a:spcPts val="1000"/>
              </a:spcBef>
              <a:defRPr>
                <a:solidFill>
                  <a:schemeClr val="tx1"/>
                </a:solidFill>
                <a:latin typeface="Atkinson Hyperlegible" pitchFamily="2" charset="0"/>
                <a:cs typeface="Arial" panose="020B0604020202020204" pitchFamily="34" charset="0"/>
              </a:defRPr>
            </a:lvl3pPr>
            <a:lvl4pPr>
              <a:lnSpc>
                <a:spcPct val="100000"/>
              </a:lnSpc>
              <a:spcBef>
                <a:spcPts val="1000"/>
              </a:spcBef>
              <a:defRPr>
                <a:solidFill>
                  <a:schemeClr val="tx1"/>
                </a:solidFill>
                <a:latin typeface="Atkinson Hyperlegible" pitchFamily="2" charset="0"/>
                <a:cs typeface="Arial" panose="020B0604020202020204" pitchFamily="34" charset="0"/>
              </a:defRPr>
            </a:lvl4pPr>
            <a:lvl5pPr>
              <a:lnSpc>
                <a:spcPct val="100000"/>
              </a:lnSpc>
              <a:spcBef>
                <a:spcPts val="1000"/>
              </a:spcBef>
              <a:defRPr>
                <a:solidFill>
                  <a:schemeClr val="tx1"/>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53559EF-BAB7-0E42-9E60-A03A3B0DDE32}"/>
              </a:ext>
            </a:extLst>
          </p:cNvPr>
          <p:cNvSpPr>
            <a:spLocks noGrp="1"/>
          </p:cNvSpPr>
          <p:nvPr>
            <p:ph type="dt" sz="half" idx="10"/>
          </p:nvPr>
        </p:nvSpPr>
        <p:spPr/>
        <p:txBody>
          <a:bodyPr/>
          <a:lstStyle>
            <a:lvl1pPr>
              <a:defRPr>
                <a:solidFill>
                  <a:schemeClr val="tx1">
                    <a:lumMod val="75000"/>
                    <a:lumOff val="25000"/>
                  </a:schemeClr>
                </a:solidFill>
                <a:latin typeface="Atkinson Hyperlegible" pitchFamily="2" charset="0"/>
              </a:defRPr>
            </a:lvl1pPr>
          </a:lstStyle>
          <a:p>
            <a:fld id="{241EB5C9-1307-BA42-ABA2-0BC069CD8E7F}" type="datetimeFigureOut">
              <a:rPr lang="en-US" smtClean="0"/>
              <a:pPr/>
              <a:t>9/30/22</a:t>
            </a:fld>
            <a:endParaRPr lang="en-US"/>
          </a:p>
        </p:txBody>
      </p:sp>
      <p:sp>
        <p:nvSpPr>
          <p:cNvPr id="5" name="Footer Placeholder 4">
            <a:extLst>
              <a:ext uri="{FF2B5EF4-FFF2-40B4-BE49-F238E27FC236}">
                <a16:creationId xmlns:a16="http://schemas.microsoft.com/office/drawing/2014/main" id="{BEEBB6D2-A026-D74A-8C2A-7AD33F225C47}"/>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6" name="Slide Number Placeholder 5">
            <a:extLst>
              <a:ext uri="{FF2B5EF4-FFF2-40B4-BE49-F238E27FC236}">
                <a16:creationId xmlns:a16="http://schemas.microsoft.com/office/drawing/2014/main" id="{D2D1D05D-520A-D942-8D98-B02EF8CF6776}"/>
              </a:ext>
            </a:extLst>
          </p:cNvPr>
          <p:cNvSpPr>
            <a:spLocks noGrp="1"/>
          </p:cNvSpPr>
          <p:nvPr>
            <p:ph type="sldNum" sz="quarter" idx="12"/>
          </p:nvPr>
        </p:nvSpPr>
        <p:spPr/>
        <p:txBody>
          <a:bodyPr/>
          <a:lstStyle>
            <a:lvl1pPr>
              <a:defRPr>
                <a:solidFill>
                  <a:schemeClr val="tx1">
                    <a:lumMod val="75000"/>
                    <a:lumOff val="25000"/>
                  </a:schemeClr>
                </a:solidFill>
                <a:latin typeface="Atkinson Hyperlegible" pitchFamily="2" charset="0"/>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51671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nchor="ctr">
            <a:normAutofit/>
          </a:bodyPr>
          <a:lstStyle>
            <a:lvl1pPr algn="l">
              <a:defRPr sz="4400">
                <a:solidFill>
                  <a:schemeClr val="tx1"/>
                </a:solidFill>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9E116D53-A7E8-384A-A924-CB556123D05C}"/>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5" name="Footer Placeholder 4">
            <a:extLst>
              <a:ext uri="{FF2B5EF4-FFF2-40B4-BE49-F238E27FC236}">
                <a16:creationId xmlns:a16="http://schemas.microsoft.com/office/drawing/2014/main" id="{9D8D3A5F-D224-144E-B1C6-E4C0A0C64637}"/>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885A41-9B71-494D-8739-5A09F705E6B7}"/>
              </a:ext>
            </a:extLst>
          </p:cNvPr>
          <p:cNvSpPr>
            <a:spLocks noGrp="1"/>
          </p:cNvSpPr>
          <p:nvPr>
            <p:ph type="sldNum" sz="quarter" idx="12"/>
          </p:nvPr>
        </p:nvSpPr>
        <p:spPr/>
        <p:txBody>
          <a:bodyPr/>
          <a:lstStyle/>
          <a:p>
            <a:fld id="{C5EF2332-01BF-834F-8236-50238282D533}" type="slidenum">
              <a:rPr lang="en-US" smtClean="0"/>
              <a:t>‹#›</a:t>
            </a:fld>
            <a:endParaRPr lang="en-US"/>
          </a:p>
        </p:txBody>
      </p:sp>
      <p:pic>
        <p:nvPicPr>
          <p:cNvPr id="3" name="Picture 2" descr="A picture containing text, primate, monitor, indoor&#10;&#10;Description automatically generated">
            <a:extLst>
              <a:ext uri="{FF2B5EF4-FFF2-40B4-BE49-F238E27FC236}">
                <a16:creationId xmlns:a16="http://schemas.microsoft.com/office/drawing/2014/main" id="{A8EB6A88-2E41-552F-6E71-A9DFA92F0663}"/>
              </a:ext>
            </a:extLst>
          </p:cNvPr>
          <p:cNvPicPr>
            <a:picLocks noChangeAspect="1"/>
          </p:cNvPicPr>
          <p:nvPr userDrawn="1"/>
        </p:nvPicPr>
        <p:blipFill>
          <a:blip r:embed="rId2"/>
          <a:stretch>
            <a:fillRect/>
          </a:stretch>
        </p:blipFill>
        <p:spPr>
          <a:xfrm>
            <a:off x="10994730" y="131289"/>
            <a:ext cx="1063580" cy="1220148"/>
          </a:xfrm>
          <a:prstGeom prst="rect">
            <a:avLst/>
          </a:prstGeom>
        </p:spPr>
      </p:pic>
    </p:spTree>
    <p:extLst>
      <p:ext uri="{BB962C8B-B14F-4D97-AF65-F5344CB8AC3E}">
        <p14:creationId xmlns:p14="http://schemas.microsoft.com/office/powerpoint/2010/main" val="177192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BC1-527D-3041-984A-EF5E7E9B7495}"/>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3FA7BF1-44B1-744C-AB68-4BB0A6A5977E}"/>
              </a:ext>
            </a:extLst>
          </p:cNvPr>
          <p:cNvSpPr>
            <a:spLocks noGrp="1"/>
          </p:cNvSpPr>
          <p:nvPr>
            <p:ph sz="half" idx="1"/>
          </p:nvPr>
        </p:nvSpPr>
        <p:spPr>
          <a:xfrm>
            <a:off x="838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B974A49-6A1E-2F48-B419-02B0A17B9692}"/>
              </a:ext>
            </a:extLst>
          </p:cNvPr>
          <p:cNvSpPr>
            <a:spLocks noGrp="1"/>
          </p:cNvSpPr>
          <p:nvPr>
            <p:ph sz="half" idx="2"/>
          </p:nvPr>
        </p:nvSpPr>
        <p:spPr>
          <a:xfrm>
            <a:off x="6172200" y="1825625"/>
            <a:ext cx="5181600" cy="4351338"/>
          </a:xfrm>
        </p:spPr>
        <p:txBody>
          <a:bodyPr/>
          <a:lstStyle>
            <a:lvl1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1pPr>
            <a:lvl2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2pPr>
            <a:lvl3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3pPr>
            <a:lvl4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4pPr>
            <a:lvl5pPr>
              <a:lnSpc>
                <a:spcPct val="100000"/>
              </a:lnSpc>
              <a:spcBef>
                <a:spcPts val="1000"/>
              </a:spcBef>
              <a:defRPr>
                <a:solidFill>
                  <a:schemeClr val="tx1">
                    <a:lumMod val="75000"/>
                    <a:lumOff val="25000"/>
                  </a:schemeClr>
                </a:solidFill>
                <a:latin typeface="Atkinson Hyperlegible" pitchFamily="2"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5EDA9989-2AC6-0F4E-ADFD-C6E06D00A01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0F7625DC-FC15-A34E-972A-D70B8A82798F}"/>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latin typeface="Atkinson Hyperlegible" pitchFamily="2" charset="0"/>
              </a:defRPr>
            </a:lvl1pPr>
          </a:lstStyle>
          <a:p>
            <a:endParaRPr lang="en-US"/>
          </a:p>
        </p:txBody>
      </p:sp>
      <p:sp>
        <p:nvSpPr>
          <p:cNvPr id="7" name="Slide Number Placeholder 6">
            <a:extLst>
              <a:ext uri="{FF2B5EF4-FFF2-40B4-BE49-F238E27FC236}">
                <a16:creationId xmlns:a16="http://schemas.microsoft.com/office/drawing/2014/main" id="{75BA2A21-61F6-4A4F-8B34-7B5540EF63C5}"/>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69523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1DF4-AED1-614B-BE12-21438630C8F0}"/>
              </a:ext>
            </a:extLst>
          </p:cNvPr>
          <p:cNvSpPr>
            <a:spLocks noGrp="1"/>
          </p:cNvSpPr>
          <p:nvPr>
            <p:ph type="title"/>
          </p:nvPr>
        </p:nvSpPr>
        <p:spPr>
          <a:xfrm>
            <a:off x="839788"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3DBCAE-E5F3-8C40-9708-53662383E530}"/>
              </a:ext>
            </a:extLst>
          </p:cNvPr>
          <p:cNvSpPr>
            <a:spLocks noGrp="1"/>
          </p:cNvSpPr>
          <p:nvPr>
            <p:ph type="body" idx="1"/>
          </p:nvPr>
        </p:nvSpPr>
        <p:spPr>
          <a:xfrm>
            <a:off x="839789" y="1681163"/>
            <a:ext cx="5157787"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37C57552-3DC5-3546-AB54-31C74D633808}"/>
              </a:ext>
            </a:extLst>
          </p:cNvPr>
          <p:cNvSpPr>
            <a:spLocks noGrp="1"/>
          </p:cNvSpPr>
          <p:nvPr>
            <p:ph sz="half" idx="2"/>
          </p:nvPr>
        </p:nvSpPr>
        <p:spPr>
          <a:xfrm>
            <a:off x="839789" y="2505075"/>
            <a:ext cx="5157787"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3143EE9D-F5D6-F54D-8468-AEFB4E7186A0}"/>
              </a:ext>
            </a:extLst>
          </p:cNvPr>
          <p:cNvSpPr>
            <a:spLocks noGrp="1"/>
          </p:cNvSpPr>
          <p:nvPr>
            <p:ph type="body" sz="quarter" idx="3"/>
          </p:nvPr>
        </p:nvSpPr>
        <p:spPr>
          <a:xfrm>
            <a:off x="6172202" y="1681163"/>
            <a:ext cx="5183188" cy="823912"/>
          </a:xfrm>
        </p:spPr>
        <p:txBody>
          <a:bodyPr anchor="b">
            <a:normAutofit/>
          </a:bodyPr>
          <a:lstStyle>
            <a:lvl1pPr marL="0" indent="0">
              <a:buNone/>
              <a:defRPr sz="1600" b="1">
                <a:solidFill>
                  <a:schemeClr val="tx1">
                    <a:lumMod val="75000"/>
                    <a:lumOff val="2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DC7198EC-0E7C-514D-9D5C-E0079B57D9B8}"/>
              </a:ext>
            </a:extLst>
          </p:cNvPr>
          <p:cNvSpPr>
            <a:spLocks noGrp="1"/>
          </p:cNvSpPr>
          <p:nvPr>
            <p:ph sz="quarter" idx="4"/>
          </p:nvPr>
        </p:nvSpPr>
        <p:spPr>
          <a:xfrm>
            <a:off x="6172202" y="2505075"/>
            <a:ext cx="5183188" cy="3684588"/>
          </a:xfrm>
        </p:spPr>
        <p:txBody>
          <a:bodyPr/>
          <a:lstStyle>
            <a:lvl1pPr>
              <a:lnSpc>
                <a:spcPct val="100000"/>
              </a:lnSpc>
              <a:spcBef>
                <a:spcPts val="1000"/>
              </a:spcBef>
              <a:defRPr>
                <a:solidFill>
                  <a:schemeClr val="tx1">
                    <a:lumMod val="75000"/>
                    <a:lumOff val="25000"/>
                  </a:schemeClr>
                </a:solidFill>
              </a:defRPr>
            </a:lvl1pPr>
            <a:lvl2pPr>
              <a:lnSpc>
                <a:spcPct val="100000"/>
              </a:lnSpc>
              <a:spcBef>
                <a:spcPts val="1000"/>
              </a:spcBef>
              <a:defRPr>
                <a:solidFill>
                  <a:schemeClr val="tx1">
                    <a:lumMod val="75000"/>
                    <a:lumOff val="25000"/>
                  </a:schemeClr>
                </a:solidFill>
              </a:defRPr>
            </a:lvl2pPr>
            <a:lvl3pPr>
              <a:lnSpc>
                <a:spcPct val="100000"/>
              </a:lnSpc>
              <a:spcBef>
                <a:spcPts val="1000"/>
              </a:spcBef>
              <a:defRPr>
                <a:solidFill>
                  <a:schemeClr val="tx1">
                    <a:lumMod val="75000"/>
                    <a:lumOff val="25000"/>
                  </a:schemeClr>
                </a:solidFill>
              </a:defRPr>
            </a:lvl3pPr>
            <a:lvl4pPr>
              <a:lnSpc>
                <a:spcPct val="100000"/>
              </a:lnSpc>
              <a:spcBef>
                <a:spcPts val="1000"/>
              </a:spcBef>
              <a:defRPr>
                <a:solidFill>
                  <a:schemeClr val="tx1">
                    <a:lumMod val="75000"/>
                    <a:lumOff val="25000"/>
                  </a:schemeClr>
                </a:solidFill>
              </a:defRPr>
            </a:lvl4pPr>
            <a:lvl5pPr>
              <a:lnSpc>
                <a:spcPct val="100000"/>
              </a:lnSpc>
              <a:spcBef>
                <a:spcPts val="1000"/>
              </a:spcBef>
              <a:defRPr>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079E07E0-5A9C-4B41-95FF-3BAA5F6BC2D3}"/>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8" name="Footer Placeholder 7">
            <a:extLst>
              <a:ext uri="{FF2B5EF4-FFF2-40B4-BE49-F238E27FC236}">
                <a16:creationId xmlns:a16="http://schemas.microsoft.com/office/drawing/2014/main" id="{74BDB537-974F-D34D-9750-CC69627A221B}"/>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9" name="Slide Number Placeholder 8">
            <a:extLst>
              <a:ext uri="{FF2B5EF4-FFF2-40B4-BE49-F238E27FC236}">
                <a16:creationId xmlns:a16="http://schemas.microsoft.com/office/drawing/2014/main" id="{8F16F390-2D22-5048-A0FC-3FAD9329A0C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382259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D455-6580-E548-84D2-30E8C319B2E6}"/>
              </a:ext>
            </a:extLst>
          </p:cNvPr>
          <p:cNvSpPr>
            <a:spLocks noGrp="1"/>
          </p:cNvSpPr>
          <p:nvPr>
            <p:ph type="title"/>
          </p:nvPr>
        </p:nvSpPr>
        <p:spPr>
          <a:xfrm>
            <a:off x="838200" y="365129"/>
            <a:ext cx="10515600" cy="1325563"/>
          </a:xfrm>
          <a:prstGeom prst="rect">
            <a:avLst/>
          </a:prstGeom>
        </p:spPr>
        <p:txBody>
          <a:bodyPr/>
          <a:lstStyle>
            <a:lvl1pPr>
              <a:defRPr>
                <a:solidFill>
                  <a:schemeClr val="tx1">
                    <a:lumMod val="75000"/>
                    <a:lumOff val="25000"/>
                  </a:schemeClr>
                </a:solidFill>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98437170-F497-734A-8863-A2B1D6D27F61}"/>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4" name="Footer Placeholder 3">
            <a:extLst>
              <a:ext uri="{FF2B5EF4-FFF2-40B4-BE49-F238E27FC236}">
                <a16:creationId xmlns:a16="http://schemas.microsoft.com/office/drawing/2014/main" id="{5183678E-8EC0-9D40-85FD-A78B73035745}"/>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5" name="Slide Number Placeholder 4">
            <a:extLst>
              <a:ext uri="{FF2B5EF4-FFF2-40B4-BE49-F238E27FC236}">
                <a16:creationId xmlns:a16="http://schemas.microsoft.com/office/drawing/2014/main" id="{A4410869-C0FC-2E44-824A-787E6D8BF311}"/>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pic>
        <p:nvPicPr>
          <p:cNvPr id="6" name="Picture 5" descr="A picture containing text, primate, monitor, indoor&#10;&#10;Description automatically generated">
            <a:extLst>
              <a:ext uri="{FF2B5EF4-FFF2-40B4-BE49-F238E27FC236}">
                <a16:creationId xmlns:a16="http://schemas.microsoft.com/office/drawing/2014/main" id="{0D355E77-5B2E-A2EF-706B-9C4916EA9A9E}"/>
              </a:ext>
            </a:extLst>
          </p:cNvPr>
          <p:cNvPicPr>
            <a:picLocks noChangeAspect="1"/>
          </p:cNvPicPr>
          <p:nvPr userDrawn="1"/>
        </p:nvPicPr>
        <p:blipFill>
          <a:blip r:embed="rId2"/>
          <a:stretch>
            <a:fillRect/>
          </a:stretch>
        </p:blipFill>
        <p:spPr>
          <a:xfrm>
            <a:off x="10994730" y="161769"/>
            <a:ext cx="1063580" cy="1220148"/>
          </a:xfrm>
          <a:prstGeom prst="rect">
            <a:avLst/>
          </a:prstGeom>
        </p:spPr>
      </p:pic>
    </p:spTree>
    <p:extLst>
      <p:ext uri="{BB962C8B-B14F-4D97-AF65-F5344CB8AC3E}">
        <p14:creationId xmlns:p14="http://schemas.microsoft.com/office/powerpoint/2010/main" val="5576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FB1ED-2AE6-5449-BE22-43836D3C45EE}"/>
              </a:ext>
            </a:extLst>
          </p:cNvPr>
          <p:cNvSpPr>
            <a:spLocks noGrp="1"/>
          </p:cNvSpPr>
          <p:nvPr>
            <p:ph type="dt" sz="half" idx="10"/>
          </p:nvPr>
        </p:nvSpPr>
        <p:spPr/>
        <p:txBody>
          <a:bodyPr/>
          <a:lstStyle/>
          <a:p>
            <a:fld id="{241EB5C9-1307-BA42-ABA2-0BC069CD8E7F}" type="datetimeFigureOut">
              <a:rPr lang="en-US" smtClean="0"/>
              <a:t>9/30/22</a:t>
            </a:fld>
            <a:endParaRPr lang="en-US"/>
          </a:p>
        </p:txBody>
      </p:sp>
      <p:sp>
        <p:nvSpPr>
          <p:cNvPr id="3" name="Footer Placeholder 2">
            <a:extLst>
              <a:ext uri="{FF2B5EF4-FFF2-40B4-BE49-F238E27FC236}">
                <a16:creationId xmlns:a16="http://schemas.microsoft.com/office/drawing/2014/main" id="{D92D820E-FB19-6E41-9F98-FE01AD877114}"/>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B109D32-6061-E14C-B370-0847ED7F2515}"/>
              </a:ext>
            </a:extLst>
          </p:cNvPr>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6982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6003-B489-CA46-A95C-C1AECC0CA4D3}"/>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88BCD6-9805-9E45-9B7C-5314F41E6C9F}"/>
              </a:ext>
            </a:extLst>
          </p:cNvPr>
          <p:cNvSpPr>
            <a:spLocks noGrp="1"/>
          </p:cNvSpPr>
          <p:nvPr>
            <p:ph idx="1"/>
          </p:nvPr>
        </p:nvSpPr>
        <p:spPr>
          <a:xfrm>
            <a:off x="5183188" y="987429"/>
            <a:ext cx="6172200" cy="4873625"/>
          </a:xfrm>
        </p:spPr>
        <p:txBody>
          <a:bodyPr/>
          <a:lstStyle>
            <a:lvl1pPr>
              <a:lnSpc>
                <a:spcPct val="100000"/>
              </a:lnSpc>
              <a:spcBef>
                <a:spcPts val="1000"/>
              </a:spcBef>
              <a:defRPr sz="1800">
                <a:solidFill>
                  <a:schemeClr val="tx1">
                    <a:lumMod val="75000"/>
                    <a:lumOff val="25000"/>
                  </a:schemeClr>
                </a:solidFill>
              </a:defRPr>
            </a:lvl1pPr>
            <a:lvl2pPr>
              <a:lnSpc>
                <a:spcPct val="100000"/>
              </a:lnSpc>
              <a:spcBef>
                <a:spcPts val="1000"/>
              </a:spcBef>
              <a:defRPr sz="1575">
                <a:solidFill>
                  <a:schemeClr val="tx1">
                    <a:lumMod val="75000"/>
                    <a:lumOff val="25000"/>
                  </a:schemeClr>
                </a:solidFill>
              </a:defRPr>
            </a:lvl2pPr>
            <a:lvl3pPr>
              <a:lnSpc>
                <a:spcPct val="100000"/>
              </a:lnSpc>
              <a:spcBef>
                <a:spcPts val="1000"/>
              </a:spcBef>
              <a:defRPr sz="1350">
                <a:solidFill>
                  <a:schemeClr val="tx1">
                    <a:lumMod val="75000"/>
                    <a:lumOff val="25000"/>
                  </a:schemeClr>
                </a:solidFill>
              </a:defRPr>
            </a:lvl3pPr>
            <a:lvl4pPr>
              <a:lnSpc>
                <a:spcPct val="100000"/>
              </a:lnSpc>
              <a:spcBef>
                <a:spcPts val="1000"/>
              </a:spcBef>
              <a:defRPr sz="1125">
                <a:solidFill>
                  <a:schemeClr val="tx1">
                    <a:lumMod val="75000"/>
                    <a:lumOff val="25000"/>
                  </a:schemeClr>
                </a:solidFill>
              </a:defRPr>
            </a:lvl4pPr>
            <a:lvl5pPr>
              <a:lnSpc>
                <a:spcPct val="100000"/>
              </a:lnSpc>
              <a:spcBef>
                <a:spcPts val="1000"/>
              </a:spcBef>
              <a:defRPr sz="1125">
                <a:solidFill>
                  <a:schemeClr val="tx1">
                    <a:lumMod val="75000"/>
                    <a:lumOff val="25000"/>
                  </a:schemeClr>
                </a:solidFill>
              </a:defRPr>
            </a:lvl5pPr>
            <a:lvl6pPr>
              <a:defRPr sz="1125"/>
            </a:lvl6pPr>
            <a:lvl7pPr>
              <a:defRPr sz="1125"/>
            </a:lvl7pPr>
            <a:lvl8pPr>
              <a:defRPr sz="1125"/>
            </a:lvl8pPr>
            <a:lvl9pPr>
              <a:defRPr sz="11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98BA411-2A54-A94A-B3FC-826281DBEADF}"/>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B91F4F16-08DB-C247-8F9D-24EA7D84A9B2}"/>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E6FF2B46-16CB-7E41-AD5E-4493C9285A58}"/>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48BA2BC5-3886-C647-BB53-7B07EAE78D4B}"/>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13705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82B8-C849-1F4E-8FED-86CF39DF59A8}"/>
              </a:ext>
            </a:extLst>
          </p:cNvPr>
          <p:cNvSpPr>
            <a:spLocks noGrp="1"/>
          </p:cNvSpPr>
          <p:nvPr>
            <p:ph type="title"/>
          </p:nvPr>
        </p:nvSpPr>
        <p:spPr>
          <a:xfrm>
            <a:off x="839788" y="457200"/>
            <a:ext cx="3932237" cy="1600200"/>
          </a:xfrm>
          <a:prstGeom prst="rect">
            <a:avLst/>
          </a:prstGeom>
        </p:spPr>
        <p:txBody>
          <a:bodyPr anchor="ctr">
            <a:normAutofit/>
          </a:bodyPr>
          <a:lstStyle>
            <a:lvl1pPr>
              <a:defRPr sz="2800">
                <a:solidFill>
                  <a:schemeClr val="tx1">
                    <a:lumMod val="75000"/>
                    <a:lumOff val="25000"/>
                  </a:schemeClr>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26A410FE-1E10-8C4A-BD9D-9A0F6C9D1E52}"/>
              </a:ext>
            </a:extLst>
          </p:cNvPr>
          <p:cNvSpPr>
            <a:spLocks noGrp="1"/>
          </p:cNvSpPr>
          <p:nvPr>
            <p:ph type="pic" idx="1"/>
          </p:nvPr>
        </p:nvSpPr>
        <p:spPr>
          <a:xfrm>
            <a:off x="5183188" y="987429"/>
            <a:ext cx="6172200" cy="4873625"/>
          </a:xfrm>
        </p:spPr>
        <p:txBody>
          <a:bodyPr/>
          <a:lstStyle>
            <a:lvl1pPr marL="0" indent="0">
              <a:buNone/>
              <a:defRPr sz="1800">
                <a:solidFill>
                  <a:schemeClr val="tx1">
                    <a:lumMod val="75000"/>
                    <a:lumOff val="25000"/>
                  </a:schemeClr>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CA622F09-1B36-2F4E-8EEA-BAEEB3FD2B96}"/>
              </a:ext>
            </a:extLst>
          </p:cNvPr>
          <p:cNvSpPr>
            <a:spLocks noGrp="1"/>
          </p:cNvSpPr>
          <p:nvPr>
            <p:ph type="body" sz="half" idx="2"/>
          </p:nvPr>
        </p:nvSpPr>
        <p:spPr>
          <a:xfrm>
            <a:off x="839788" y="2057400"/>
            <a:ext cx="3932237" cy="3811588"/>
          </a:xfrm>
        </p:spPr>
        <p:txBody>
          <a:bodyPr>
            <a:normAutofit/>
          </a:bodyPr>
          <a:lstStyle>
            <a:lvl1pPr marL="0" indent="0">
              <a:buNone/>
              <a:defRPr sz="1800">
                <a:solidFill>
                  <a:schemeClr val="tx1">
                    <a:lumMod val="75000"/>
                    <a:lumOff val="2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dirty="0"/>
              <a:t>Click to edit Master text styles</a:t>
            </a:r>
          </a:p>
        </p:txBody>
      </p:sp>
      <p:sp>
        <p:nvSpPr>
          <p:cNvPr id="5" name="Date Placeholder 4">
            <a:extLst>
              <a:ext uri="{FF2B5EF4-FFF2-40B4-BE49-F238E27FC236}">
                <a16:creationId xmlns:a16="http://schemas.microsoft.com/office/drawing/2014/main" id="{96A97009-98F8-D441-A078-A31F891B49A4}"/>
              </a:ext>
            </a:extLst>
          </p:cNvPr>
          <p:cNvSpPr>
            <a:spLocks noGrp="1"/>
          </p:cNvSpPr>
          <p:nvPr>
            <p:ph type="dt" sz="half" idx="10"/>
          </p:nvPr>
        </p:nvSpPr>
        <p:spPr/>
        <p:txBody>
          <a:bodyPr/>
          <a:lstStyle>
            <a:lvl1pPr>
              <a:defRPr>
                <a:solidFill>
                  <a:schemeClr val="tx1">
                    <a:lumMod val="75000"/>
                    <a:lumOff val="25000"/>
                  </a:schemeClr>
                </a:solidFill>
              </a:defRPr>
            </a:lvl1pPr>
          </a:lstStyle>
          <a:p>
            <a:fld id="{241EB5C9-1307-BA42-ABA2-0BC069CD8E7F}" type="datetimeFigureOut">
              <a:rPr lang="en-US" smtClean="0"/>
              <a:pPr/>
              <a:t>9/30/22</a:t>
            </a:fld>
            <a:endParaRPr lang="en-US"/>
          </a:p>
        </p:txBody>
      </p:sp>
      <p:sp>
        <p:nvSpPr>
          <p:cNvPr id="6" name="Footer Placeholder 5">
            <a:extLst>
              <a:ext uri="{FF2B5EF4-FFF2-40B4-BE49-F238E27FC236}">
                <a16:creationId xmlns:a16="http://schemas.microsoft.com/office/drawing/2014/main" id="{38CACA9B-B433-8E45-A2A3-CD0940DBC86C}"/>
              </a:ext>
            </a:extLst>
          </p:cNvPr>
          <p:cNvSpPr>
            <a:spLocks noGrp="1"/>
          </p:cNvSpPr>
          <p:nvPr>
            <p:ph type="ftr" sz="quarter" idx="11"/>
          </p:nvPr>
        </p:nvSpPr>
        <p:spPr>
          <a:xfrm>
            <a:off x="4038600" y="6356354"/>
            <a:ext cx="4114800" cy="365125"/>
          </a:xfrm>
          <a:prstGeom prst="rect">
            <a:avLst/>
          </a:prstGeom>
        </p:spPr>
        <p:txBody>
          <a:bodyPr/>
          <a:lstStyle>
            <a:lvl1pPr>
              <a:defRPr>
                <a:solidFill>
                  <a:schemeClr val="tx1">
                    <a:lumMod val="75000"/>
                    <a:lumOff val="25000"/>
                  </a:schemeClr>
                </a:solidFill>
              </a:defRPr>
            </a:lvl1pPr>
          </a:lstStyle>
          <a:p>
            <a:endParaRPr lang="en-US"/>
          </a:p>
        </p:txBody>
      </p:sp>
      <p:sp>
        <p:nvSpPr>
          <p:cNvPr id="7" name="Slide Number Placeholder 6">
            <a:extLst>
              <a:ext uri="{FF2B5EF4-FFF2-40B4-BE49-F238E27FC236}">
                <a16:creationId xmlns:a16="http://schemas.microsoft.com/office/drawing/2014/main" id="{A3FA396B-3342-4645-AC86-58732AAEFE03}"/>
              </a:ext>
            </a:extLst>
          </p:cNvPr>
          <p:cNvSpPr>
            <a:spLocks noGrp="1"/>
          </p:cNvSpPr>
          <p:nvPr>
            <p:ph type="sldNum" sz="quarter" idx="12"/>
          </p:nvPr>
        </p:nvSpPr>
        <p:spPr/>
        <p:txBody>
          <a:bodyPr/>
          <a:lstStyle>
            <a:lvl1pPr>
              <a:defRPr>
                <a:solidFill>
                  <a:schemeClr val="tx1">
                    <a:lumMod val="75000"/>
                    <a:lumOff val="25000"/>
                  </a:schemeClr>
                </a:solidFill>
              </a:defRPr>
            </a:lvl1pPr>
          </a:lstStyle>
          <a:p>
            <a:fld id="{C5EF2332-01BF-834F-8236-50238282D533}" type="slidenum">
              <a:rPr lang="en-US" smtClean="0"/>
              <a:pPr/>
              <a:t>‹#›</a:t>
            </a:fld>
            <a:endParaRPr lang="en-US"/>
          </a:p>
        </p:txBody>
      </p:sp>
    </p:spTree>
    <p:extLst>
      <p:ext uri="{BB962C8B-B14F-4D97-AF65-F5344CB8AC3E}">
        <p14:creationId xmlns:p14="http://schemas.microsoft.com/office/powerpoint/2010/main" val="2187760234"/>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13" Target="../theme/theme1.xml" Type="http://schemas.openxmlformats.org/officeDocument/2006/relationships/theme"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slideLayouts/slideLayout12.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7BF5EA-1FF6-EB48-B367-10F16FE226B4}"/>
              </a:ext>
            </a:extLst>
          </p:cNvPr>
          <p:cNvSpPr>
            <a:spLocks noGrp="1"/>
          </p:cNvSpPr>
          <p:nvPr>
            <p:ph idx="1" type="body"/>
          </p:nvPr>
        </p:nvSpPr>
        <p:spPr>
          <a:xfrm>
            <a:off x="838200" y="1825625"/>
            <a:ext cx="10515600" cy="4351338"/>
          </a:xfrm>
          <a:prstGeom prst="rect">
            <a:avLst/>
          </a:prstGeom>
        </p:spPr>
        <p:txBody>
          <a:bodyPr bIns="45720" lIns="91440" rIns="91440" rtlCol="0" tIns="45720" vert="horz">
            <a:normAutofit/>
          </a:bodyPr>
          <a:lstStyle/>
          <a:p>
            <a:pPr lvl="0"/>
            <a:r>
              <a:rPr dirty="0" lang="en-GB"/>
              <a:t>Click to edit Master text styles</a:t>
            </a:r>
          </a:p>
          <a:p>
            <a:pPr lvl="1"/>
            <a:r>
              <a:rPr dirty="0" lang="en-GB"/>
              <a:t>Second level</a:t>
            </a:r>
          </a:p>
          <a:p>
            <a:pPr lvl="2"/>
            <a:r>
              <a:rPr dirty="0" lang="en-GB"/>
              <a:t>Third level</a:t>
            </a:r>
          </a:p>
          <a:p>
            <a:pPr lvl="3"/>
            <a:r>
              <a:rPr dirty="0" lang="en-GB"/>
              <a:t>Fourth level</a:t>
            </a:r>
          </a:p>
          <a:p>
            <a:pPr lvl="4"/>
            <a:r>
              <a:rPr dirty="0" lang="en-GB"/>
              <a:t>Fifth level</a:t>
            </a:r>
            <a:endParaRPr dirty="0" lang="en-US"/>
          </a:p>
        </p:txBody>
      </p:sp>
      <p:sp>
        <p:nvSpPr>
          <p:cNvPr id="4" name="Date Placeholder 3">
            <a:extLst>
              <a:ext uri="{FF2B5EF4-FFF2-40B4-BE49-F238E27FC236}">
                <a16:creationId xmlns:a16="http://schemas.microsoft.com/office/drawing/2014/main" id="{DDF491ED-FFB7-904F-8814-ED29EAA4264A}"/>
              </a:ext>
            </a:extLst>
          </p:cNvPr>
          <p:cNvSpPr>
            <a:spLocks noGrp="1"/>
          </p:cNvSpPr>
          <p:nvPr>
            <p:ph idx="2" sz="half" type="dt"/>
          </p:nvPr>
        </p:nvSpPr>
        <p:spPr>
          <a:xfrm>
            <a:off x="838200" y="6356354"/>
            <a:ext cx="2743200" cy="365125"/>
          </a:xfrm>
          <a:prstGeom prst="rect">
            <a:avLst/>
          </a:prstGeom>
        </p:spPr>
        <p:txBody>
          <a:bodyPr anchor="ctr" bIns="45720" lIns="91440" rIns="91440" rtlCol="0" tIns="45720" vert="horz"/>
          <a:lstStyle>
            <a:lvl1pPr algn="l">
              <a:defRPr sz="675">
                <a:solidFill>
                  <a:schemeClr val="tx1">
                    <a:lumMod val="75000"/>
                    <a:lumOff val="25000"/>
                  </a:schemeClr>
                </a:solidFill>
                <a:latin charset="0" pitchFamily="2" typeface="Atkinson Hyperlegible"/>
              </a:defRPr>
            </a:lvl1pPr>
          </a:lstStyle>
          <a:p>
            <a:fld id="{241EB5C9-1307-BA42-ABA2-0BC069CD8E7F}" type="datetimeFigureOut">
              <a:rPr lang="en-US" smtClean="0"/>
              <a:pPr/>
              <a:t>9/30/22</a:t>
            </a:fld>
            <a:endParaRPr lang="en-US"/>
          </a:p>
        </p:txBody>
      </p:sp>
      <p:sp>
        <p:nvSpPr>
          <p:cNvPr id="6" name="Slide Number Placeholder 5">
            <a:extLst>
              <a:ext uri="{FF2B5EF4-FFF2-40B4-BE49-F238E27FC236}">
                <a16:creationId xmlns:a16="http://schemas.microsoft.com/office/drawing/2014/main" id="{2DC6F4AD-BD6B-CE47-88CB-D7910584936B}"/>
              </a:ext>
            </a:extLst>
          </p:cNvPr>
          <p:cNvSpPr>
            <a:spLocks noGrp="1"/>
          </p:cNvSpPr>
          <p:nvPr>
            <p:ph idx="4" sz="quarter" type="sldNum"/>
          </p:nvPr>
        </p:nvSpPr>
        <p:spPr>
          <a:xfrm>
            <a:off x="8610600" y="6356354"/>
            <a:ext cx="1993710" cy="365125"/>
          </a:xfrm>
          <a:prstGeom prst="rect">
            <a:avLst/>
          </a:prstGeom>
        </p:spPr>
        <p:txBody>
          <a:bodyPr anchor="ctr" bIns="45720" lIns="91440" rIns="91440" rtlCol="0" tIns="45720" vert="horz"/>
          <a:lstStyle>
            <a:lvl1pPr algn="r">
              <a:defRPr sz="675">
                <a:solidFill>
                  <a:schemeClr val="tx1">
                    <a:lumMod val="75000"/>
                    <a:lumOff val="25000"/>
                  </a:schemeClr>
                </a:solidFill>
                <a:latin charset="0" pitchFamily="2" typeface="Atkinson Hyperlegible"/>
              </a:defRPr>
            </a:lvl1pPr>
          </a:lstStyle>
          <a:p>
            <a:fld id="{C5EF2332-01BF-834F-8236-50238282D533}" type="slidenum">
              <a:rPr lang="en-US" smtClean="0"/>
              <a:pPr/>
              <a:t>‹#›</a:t>
            </a:fld>
            <a:endParaRPr lang="en-US"/>
          </a:p>
        </p:txBody>
      </p:sp>
      <p:sp>
        <p:nvSpPr>
          <p:cNvPr id="7" name="Footer Placeholder 6">
            <a:extLst>
              <a:ext uri="{FF2B5EF4-FFF2-40B4-BE49-F238E27FC236}">
                <a16:creationId xmlns:a16="http://schemas.microsoft.com/office/drawing/2014/main" id="{FE305052-7E31-8548-802E-BBA9CB132D12}"/>
              </a:ext>
            </a:extLst>
          </p:cNvPr>
          <p:cNvSpPr>
            <a:spLocks noGrp="1"/>
          </p:cNvSpPr>
          <p:nvPr>
            <p:ph idx="3" sz="quarter" type="ftr"/>
          </p:nvPr>
        </p:nvSpPr>
        <p:spPr>
          <a:xfrm>
            <a:off x="4038600" y="6356351"/>
            <a:ext cx="4114800" cy="365125"/>
          </a:xfrm>
          <a:prstGeom prst="rect">
            <a:avLst/>
          </a:prstGeom>
        </p:spPr>
        <p:txBody>
          <a:bodyPr anchor="ctr" bIns="45720" lIns="91440" rIns="91440" rtlCol="0" tIns="45720" vert="horz"/>
          <a:lstStyle>
            <a:lvl1pPr algn="ctr">
              <a:defRPr sz="1200">
                <a:solidFill>
                  <a:schemeClr val="tx1">
                    <a:lumMod val="75000"/>
                    <a:lumOff val="25000"/>
                  </a:schemeClr>
                </a:solidFill>
                <a:latin charset="0" pitchFamily="2" typeface="Atkinson Hyperlegible"/>
              </a:defRPr>
            </a:lvl1pPr>
          </a:lstStyle>
          <a:p>
            <a:endParaRPr lang="en-US"/>
          </a:p>
        </p:txBody>
      </p:sp>
      <p:sp>
        <p:nvSpPr>
          <p:cNvPr id="8" name="Title Placeholder 7">
            <a:extLst>
              <a:ext uri="{FF2B5EF4-FFF2-40B4-BE49-F238E27FC236}">
                <a16:creationId xmlns:a16="http://schemas.microsoft.com/office/drawing/2014/main" id="{A9FF2A29-0C17-AD44-9B62-E2C61042DF29}"/>
              </a:ext>
            </a:extLst>
          </p:cNvPr>
          <p:cNvSpPr>
            <a:spLocks noGrp="1"/>
          </p:cNvSpPr>
          <p:nvPr>
            <p:ph type="title"/>
          </p:nvPr>
        </p:nvSpPr>
        <p:spPr>
          <a:xfrm>
            <a:off x="838200" y="365126"/>
            <a:ext cx="10515600" cy="1325563"/>
          </a:xfrm>
          <a:prstGeom prst="rect">
            <a:avLst/>
          </a:prstGeom>
        </p:spPr>
        <p:txBody>
          <a:bodyPr anchor="ctr" bIns="45720" lIns="91440" rIns="91440" rtlCol="0" tIns="45720" vert="horz">
            <a:normAutofit/>
          </a:bodyPr>
          <a:lstStyle/>
          <a:p>
            <a:r>
              <a:rPr dirty="0" lang="en-GB"/>
              <a:t>Click to edit Master title style</a:t>
            </a:r>
            <a:endParaRPr dirty="0" lang="en-US"/>
          </a:p>
        </p:txBody>
      </p:sp>
    </p:spTree>
    <p:extLst>
      <p:ext uri="{BB962C8B-B14F-4D97-AF65-F5344CB8AC3E}">
        <p14:creationId xmlns:p14="http://schemas.microsoft.com/office/powerpoint/2010/main" val="3225650749"/>
      </p:ext>
    </p:extLst>
  </p:cSld>
  <p:clrMap accent1="accent1" accent2="accent2" accent3="accent3" accent4="accent4" accent5="accent5" accent6="accent6" bg1="lt1" bg2="lt2" folHlink="folHlink" hlink="hlink" tx1="dk1" tx2="dk2"/>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514350" eaLnBrk="1" hangingPunct="1" latinLnBrk="0" rtl="0">
        <a:lnSpc>
          <a:spcPct val="90000"/>
        </a:lnSpc>
        <a:spcBef>
          <a:spcPct val="0"/>
        </a:spcBef>
        <a:buNone/>
        <a:defRPr b="1" baseline="0" i="0" kern="1200" sz="3200">
          <a:solidFill>
            <a:schemeClr val="tx1"/>
          </a:solidFill>
          <a:latin charset="0" pitchFamily="2" typeface="Atkinson Hyperlegible"/>
          <a:ea typeface="+mj-ea"/>
          <a:cs charset="-79" panose="020B0502020104020203" pitchFamily="34" typeface="Gill Sans"/>
        </a:defRPr>
      </a:lvl1pPr>
    </p:titleStyle>
    <p:bodyStyle>
      <a:lvl1pPr algn="l" defTabSz="514350" eaLnBrk="1" hangingPunct="1" indent="-128588" latinLnBrk="0" marL="1285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1pPr>
      <a:lvl2pPr algn="l" defTabSz="514350" eaLnBrk="1" hangingPunct="1" indent="-128588" latinLnBrk="0" marL="38576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2pPr>
      <a:lvl3pPr algn="l" defTabSz="514350" eaLnBrk="1" hangingPunct="1" indent="-128588" latinLnBrk="0" marL="64293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3pPr>
      <a:lvl4pPr algn="l" defTabSz="514350" eaLnBrk="1" hangingPunct="1" indent="-128588" latinLnBrk="0" marL="900113"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4pPr>
      <a:lvl5pPr algn="l" defTabSz="514350" eaLnBrk="1" hangingPunct="1" indent="-128588" latinLnBrk="0" marL="1157288" rtl="0">
        <a:lnSpc>
          <a:spcPts val="2400"/>
        </a:lnSpc>
        <a:spcBef>
          <a:spcPts val="1600"/>
        </a:spcBef>
        <a:buFont charset="0" panose="020B0604020202020204" pitchFamily="34" typeface="Arial"/>
        <a:buChar char="•"/>
        <a:defRPr b="0" baseline="0" i="0" kern="1200" sz="1800">
          <a:solidFill>
            <a:schemeClr val="tx1"/>
          </a:solidFill>
          <a:latin charset="0" pitchFamily="2" typeface="Atkinson Hyperlegible"/>
          <a:ea typeface="+mn-ea"/>
          <a:cs charset="0" panose="020B0604020202020204" pitchFamily="34" typeface="Arial"/>
        </a:defRPr>
      </a:lvl5pPr>
      <a:lvl6pPr algn="l" defTabSz="514350" eaLnBrk="1" hangingPunct="1" indent="-128588" latinLnBrk="0" marL="141446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6pPr>
      <a:lvl7pPr algn="l" defTabSz="514350" eaLnBrk="1" hangingPunct="1" indent="-128588" latinLnBrk="0" marL="167163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7pPr>
      <a:lvl8pPr algn="l" defTabSz="514350" eaLnBrk="1" hangingPunct="1" indent="-128588" latinLnBrk="0" marL="1928813"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8pPr>
      <a:lvl9pPr algn="l" defTabSz="514350" eaLnBrk="1" hangingPunct="1" indent="-128588" latinLnBrk="0" marL="2185988" rtl="0">
        <a:lnSpc>
          <a:spcPct val="90000"/>
        </a:lnSpc>
        <a:spcBef>
          <a:spcPts val="281"/>
        </a:spcBef>
        <a:buFont charset="0" panose="020B0604020202020204" pitchFamily="34" typeface="Arial"/>
        <a:buChar char="•"/>
        <a:defRPr kern="1200" sz="1013">
          <a:solidFill>
            <a:schemeClr val="tx1"/>
          </a:solidFill>
          <a:latin typeface="+mn-lt"/>
          <a:ea typeface="+mn-ea"/>
          <a:cs typeface="+mn-cs"/>
        </a:defRPr>
      </a:lvl9pPr>
    </p:bodyStyle>
    <p:otherStyle>
      <a:defPPr>
        <a:defRPr lang="en-US"/>
      </a:defPPr>
      <a:lvl1pPr algn="l" defTabSz="514350" eaLnBrk="1" hangingPunct="1" latinLnBrk="0" marL="0" rtl="0">
        <a:defRPr kern="1200" sz="1013">
          <a:solidFill>
            <a:schemeClr val="tx1"/>
          </a:solidFill>
          <a:latin typeface="+mn-lt"/>
          <a:ea typeface="+mn-ea"/>
          <a:cs typeface="+mn-cs"/>
        </a:defRPr>
      </a:lvl1pPr>
      <a:lvl2pPr algn="l" defTabSz="514350" eaLnBrk="1" hangingPunct="1" latinLnBrk="0" marL="257175" rtl="0">
        <a:defRPr kern="1200" sz="1013">
          <a:solidFill>
            <a:schemeClr val="tx1"/>
          </a:solidFill>
          <a:latin typeface="+mn-lt"/>
          <a:ea typeface="+mn-ea"/>
          <a:cs typeface="+mn-cs"/>
        </a:defRPr>
      </a:lvl2pPr>
      <a:lvl3pPr algn="l" defTabSz="514350" eaLnBrk="1" hangingPunct="1" latinLnBrk="0" marL="514350" rtl="0">
        <a:defRPr kern="1200" sz="1013">
          <a:solidFill>
            <a:schemeClr val="tx1"/>
          </a:solidFill>
          <a:latin typeface="+mn-lt"/>
          <a:ea typeface="+mn-ea"/>
          <a:cs typeface="+mn-cs"/>
        </a:defRPr>
      </a:lvl3pPr>
      <a:lvl4pPr algn="l" defTabSz="514350" eaLnBrk="1" hangingPunct="1" latinLnBrk="0" marL="771525" rtl="0">
        <a:defRPr kern="1200" sz="1013">
          <a:solidFill>
            <a:schemeClr val="tx1"/>
          </a:solidFill>
          <a:latin typeface="+mn-lt"/>
          <a:ea typeface="+mn-ea"/>
          <a:cs typeface="+mn-cs"/>
        </a:defRPr>
      </a:lvl4pPr>
      <a:lvl5pPr algn="l" defTabSz="514350" eaLnBrk="1" hangingPunct="1" latinLnBrk="0" marL="1028700" rtl="0">
        <a:defRPr kern="1200" sz="1013">
          <a:solidFill>
            <a:schemeClr val="tx1"/>
          </a:solidFill>
          <a:latin typeface="+mn-lt"/>
          <a:ea typeface="+mn-ea"/>
          <a:cs typeface="+mn-cs"/>
        </a:defRPr>
      </a:lvl5pPr>
      <a:lvl6pPr algn="l" defTabSz="514350" eaLnBrk="1" hangingPunct="1" latinLnBrk="0" marL="1285875" rtl="0">
        <a:defRPr kern="1200" sz="1013">
          <a:solidFill>
            <a:schemeClr val="tx1"/>
          </a:solidFill>
          <a:latin typeface="+mn-lt"/>
          <a:ea typeface="+mn-ea"/>
          <a:cs typeface="+mn-cs"/>
        </a:defRPr>
      </a:lvl6pPr>
      <a:lvl7pPr algn="l" defTabSz="514350" eaLnBrk="1" hangingPunct="1" latinLnBrk="0" marL="1543050" rtl="0">
        <a:defRPr kern="1200" sz="1013">
          <a:solidFill>
            <a:schemeClr val="tx1"/>
          </a:solidFill>
          <a:latin typeface="+mn-lt"/>
          <a:ea typeface="+mn-ea"/>
          <a:cs typeface="+mn-cs"/>
        </a:defRPr>
      </a:lvl7pPr>
      <a:lvl8pPr algn="l" defTabSz="514350" eaLnBrk="1" hangingPunct="1" latinLnBrk="0" marL="1800225" rtl="0">
        <a:defRPr kern="1200" sz="1013">
          <a:solidFill>
            <a:schemeClr val="tx1"/>
          </a:solidFill>
          <a:latin typeface="+mn-lt"/>
          <a:ea typeface="+mn-ea"/>
          <a:cs typeface="+mn-cs"/>
        </a:defRPr>
      </a:lvl8pPr>
      <a:lvl9pPr algn="l" defTabSz="514350" eaLnBrk="1" hangingPunct="1" latinLnBrk="0" marL="2057400" rtl="0">
        <a:defRPr kern="1200" sz="1013">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B9F-821C-3043-9B29-83C5977F52F4}"/>
              </a:ext>
            </a:extLst>
          </p:cNvPr>
          <p:cNvSpPr>
            <a:spLocks noGrp="1"/>
          </p:cNvSpPr>
          <p:nvPr>
            <p:ph type="ctrTitle"/>
          </p:nvPr>
        </p:nvSpPr>
        <p:spPr>
          <a:xfrm>
            <a:off x="1524000" y="1122364"/>
            <a:ext cx="9144000" cy="2396341"/>
          </a:xfrm>
          <a:prstGeom prst="rect">
            <a:avLst/>
          </a:prstGeom>
        </p:spPr>
        <p:txBody>
          <a:bodyPr/>
          <a:lstStyle/>
          <a:p>
            <a:pPr lvl="0" indent="0" marL="0">
              <a:buNone/>
            </a:pPr>
            <a:r>
              <a:rPr/>
              <a:t>Lecture10</a:t>
            </a:r>
          </a:p>
        </p:txBody>
      </p:sp>
      <p:sp>
        <p:nvSpPr>
          <p:cNvPr id="3" name="Subtitle 2">
            <a:extLst>
              <a:ext uri="{FF2B5EF4-FFF2-40B4-BE49-F238E27FC236}">
                <a16:creationId xmlns:a16="http://schemas.microsoft.com/office/drawing/2014/main" id="{8C337200-5D83-FE46-9E69-B6B1D353C69A}"/>
              </a:ext>
            </a:extLst>
          </p:cNvPr>
          <p:cNvSpPr>
            <a:spLocks noGrp="1"/>
          </p:cNvSpPr>
          <p:nvPr>
            <p:ph idx="1" type="subTitle"/>
          </p:nvPr>
        </p:nvSpPr>
        <p:spPr>
          <a:xfrm>
            <a:off x="1524000" y="3611302"/>
            <a:ext cx="9144000" cy="1646498"/>
          </a:xfrm>
        </p:spPr>
        <p:txBody>
          <a:bodyPr/>
          <a:lstStyle/>
          <a:p>
            <a:pPr lvl="0" indent="0" marL="0">
              <a:buNone/>
            </a:pPr>
            <a:r>
              <a:rPr/>
              <a:t>Looking ahead to Term 2</a:t>
            </a:r>
            <a:br/>
            <a:br/>
            <a:r>
              <a:rPr/>
              <a:t>Dr Gordon Wright</a:t>
            </a:r>
          </a:p>
        </p:txBody>
      </p:sp>
      <p:sp>
        <p:nvSpPr>
          <p:cNvPr id="4" name="Date Placeholder 3">
            <a:extLst>
              <a:ext uri="{FF2B5EF4-FFF2-40B4-BE49-F238E27FC236}">
                <a16:creationId xmlns:a16="http://schemas.microsoft.com/office/drawing/2014/main" id="{1069A7C7-1ADA-474D-B8F0-3471D14F86DA}"/>
              </a:ext>
            </a:extLst>
          </p:cNvPr>
          <p:cNvSpPr>
            <a:spLocks noGrp="1"/>
          </p:cNvSpPr>
          <p:nvPr>
            <p:ph idx="10" sz="half" type="dt"/>
          </p:nvPr>
        </p:nvSpPr>
        <p:spPr/>
        <p:txBody>
          <a:bodyPr/>
          <a:lstStyle/>
          <a:p>
            <a:pPr lvl="0" indent="0" marL="0">
              <a:buNone/>
            </a:pPr>
            <a:r>
              <a:rPr/>
              <a:t>12 December, 2022</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Weeks 10 - 13 Lectures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An immersive introduction to Qualitative Research.</a:t>
            </a:r>
          </a:p>
          <a:p>
            <a:pPr lvl="0" indent="0" marL="0">
              <a:buNone/>
            </a:pPr>
            <a:r>
              <a:rPr/>
              <a:t>Week 3 Design &amp; Analysis Lab will be a workshop on Qualitative Interview Coding and Analysis</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New on the VLE</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b="1"/>
              <a:t>You can find these all on the VLE in the</a:t>
            </a:r>
          </a:p>
          <a:p>
            <a:pPr lvl="0" indent="0" marL="0">
              <a:buNone/>
            </a:pPr>
            <a:r>
              <a:rPr b="1"/>
              <a:t>‘Mini-Dissertation resources’ section of the VLE</a:t>
            </a:r>
          </a:p>
          <a:p>
            <a:pPr lvl="0"/>
            <a:r>
              <a:rPr/>
              <a:t>An APA 7</a:t>
            </a:r>
            <a:r>
              <a:rPr baseline="30000"/>
              <a:t>th</a:t>
            </a:r>
            <a:r>
              <a:rPr/>
              <a:t> Edition Mini-Dissertation template word document</a:t>
            </a:r>
          </a:p>
          <a:p>
            <a:pPr lvl="0"/>
            <a:r>
              <a:rPr/>
              <a:t>An APA 7</a:t>
            </a:r>
            <a:r>
              <a:rPr baseline="30000"/>
              <a:t>th</a:t>
            </a:r>
            <a:r>
              <a:rPr/>
              <a:t> Edition Reference Cheat Sheet</a:t>
            </a:r>
          </a:p>
          <a:p>
            <a:pPr lvl="0"/>
            <a:r>
              <a:rPr/>
              <a:t>Extended Mini-Dissertation Marking Criteria</a:t>
            </a:r>
          </a:p>
          <a:p>
            <a:pPr lvl="0"/>
            <a:r>
              <a:rPr/>
              <a:t>2 x Example Mini-Dissertations</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APA 7 Mini-Dissertation Template</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Your Mini-Dissertations must conform to the correct format. Easy marks.</a:t>
            </a:r>
          </a:p>
          <a:p>
            <a:pPr lvl="0" indent="0" marL="0">
              <a:buNone/>
            </a:pPr>
            <a:r>
              <a:rPr b="1"/>
              <a:t>We use APA 7</a:t>
            </a:r>
            <a:r>
              <a:rPr b="1" baseline="30000"/>
              <a:t>th</a:t>
            </a:r>
            <a:r>
              <a:rPr b="1"/>
              <a:t> Edition and in the style of a professional journal article manuscript submission.</a:t>
            </a:r>
          </a:p>
          <a:p>
            <a:pPr lvl="0"/>
            <a:r>
              <a:rPr/>
              <a:t>The word document template features all the major stylistic formatting you will need, with some helpful pointers throughout.</a:t>
            </a:r>
          </a:p>
          <a:p>
            <a:pPr lvl="0"/>
            <a:r>
              <a:rPr/>
              <a:t>When you write your Mini-Dissertation, you just need to delete all the tips and put in your wonderfully crafted prose and results!</a:t>
            </a:r>
          </a:p>
          <a:p>
            <a:pPr lvl="0"/>
            <a:r>
              <a:rPr/>
              <a:t>A common mistake is to deviate from the APA formatting. Please try not to do this! It counts.</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b="1"/>
              <a:t>APA style will be the focus of Week 16.</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APA 7 Reference Cheat Sheet</a:t>
            </a:r>
          </a:p>
          <a:p>
            <a:pPr lvl="0"/>
            <a:r>
              <a:rPr/>
              <a:t>A key part of APA 7</a:t>
            </a:r>
            <a:r>
              <a:rPr baseline="30000"/>
              <a:t>th</a:t>
            </a:r>
            <a:r>
              <a:rPr/>
              <a:t> Edition is reference format. </a:t>
            </a:r>
            <a:r>
              <a:rPr b="1"/>
              <a:t>We will also cover this briefly in week 16</a:t>
            </a:r>
            <a:r>
              <a:rPr/>
              <a:t>. </a:t>
            </a:r>
          </a:p>
          <a:p>
            <a:pPr lvl="0"/>
            <a:r>
              <a:rPr/>
              <a:t>We have already a number of other electronic resources that might help you ensure you follow the correct format, but in the first instance, this Cheat Sheet will be very handy.</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Mini-Dissertation Extended Marking Criteria</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Another resource we’ve given you today is an </a:t>
            </a:r>
            <a:r>
              <a:rPr b="1"/>
              <a:t>extended Mini-Dissertation Marking Criteria</a:t>
            </a:r>
            <a:r>
              <a:rPr/>
              <a:t>.</a:t>
            </a:r>
          </a:p>
          <a:p>
            <a:pPr lvl="0"/>
            <a:r>
              <a:rPr/>
              <a:t>These are the criteria used by the markers and moderators to calibrate marks and ensure accuracy and consistency.</a:t>
            </a:r>
          </a:p>
          <a:p>
            <a:pPr lvl="0"/>
            <a:r>
              <a:rPr/>
              <a:t>An abbreviated version will be attached to the feedback that you receive.</a:t>
            </a:r>
          </a:p>
          <a:p>
            <a:pPr lvl="0"/>
            <a:r>
              <a:rPr/>
              <a:t>You will see that there are numerous categories, but each requires some consideration. Have a look over this when you get some time.</a:t>
            </a:r>
          </a:p>
          <a:p>
            <a:pPr lvl="0"/>
            <a:r>
              <a:rPr/>
              <a:t>A screencast will be provided discussing this in more detail, overviewing submission requirements, and highlighting common pitfalls, and tips for the top!</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Example Mini-Dissertations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Points to attend to:</a:t>
            </a:r>
          </a:p>
          <a:p>
            <a:pPr lvl="0"/>
            <a:r>
              <a:rPr/>
              <a:t>2,500 words is NOT as long as you think</a:t>
            </a:r>
          </a:p>
          <a:p>
            <a:pPr lvl="0"/>
            <a:r>
              <a:rPr/>
              <a:t>5 paragraphs (key points) in Intro and Discussion</a:t>
            </a:r>
          </a:p>
          <a:p>
            <a:pPr lvl="0"/>
            <a:r>
              <a:rPr/>
              <a:t>Methods section wins marks!</a:t>
            </a:r>
          </a:p>
          <a:p>
            <a:pPr lvl="0"/>
            <a:r>
              <a:rPr/>
              <a:t>Both examples achieved firsts, but marks were ‘left on the table’</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Closing points on the Mini-Dissertation</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The reflective account is a required part of the Mini-Dissertation</a:t>
            </a:r>
          </a:p>
          <a:p>
            <a:pPr lvl="0"/>
            <a:r>
              <a:rPr/>
              <a:t>We may be asking for a ‘contribution statement’</a:t>
            </a:r>
          </a:p>
          <a:p>
            <a:pPr lvl="0"/>
            <a:r>
              <a:rPr/>
              <a:t>Your involvement in data collection AND participation is monitored next term</a:t>
            </a:r>
          </a:p>
          <a:p>
            <a:pPr lvl="0"/>
            <a:r>
              <a:rPr/>
              <a:t>Open Materials and Open Data are key parts of the submission and are featured in the marking</a:t>
            </a:r>
          </a:p>
          <a:p>
            <a:pPr lvl="0"/>
            <a:r>
              <a:rPr/>
              <a:t>But it’s just a lab report. You’ve done 3 of those already.</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Have a great last week of term!</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Phase 2 Overview</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The week ahead</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The week ahead (week 10)</a:t>
            </a:r>
          </a:p>
          <a:p>
            <a:pPr lvl="0"/>
            <a:r>
              <a:rPr/>
              <a:t>Lab Priority</a:t>
            </a:r>
          </a:p>
          <a:p>
            <a:pPr lvl="1"/>
            <a:r>
              <a:rPr/>
              <a:t>Mini-Dissertation Ethics &amp; Status updates</a:t>
            </a:r>
          </a:p>
          <a:p>
            <a:pPr lvl="0"/>
            <a:r>
              <a:rPr/>
              <a:t>W10 Cognitive Essay Tutorial</a:t>
            </a:r>
          </a:p>
          <a:p>
            <a:pPr lvl="0"/>
            <a:r>
              <a:rPr/>
              <a:t>Quiz 2 for Design &amp; Analysis</a:t>
            </a:r>
          </a:p>
          <a:p>
            <a:pPr lvl="1"/>
            <a:r>
              <a:rPr/>
              <a:t>No Wednesday drop-in</a:t>
            </a:r>
          </a:p>
          <a:p>
            <a:pPr lvl="0"/>
            <a:r>
              <a:rPr/>
              <a:t>Tuesday Film Club “Ex Machina”</a:t>
            </a:r>
          </a:p>
          <a:p>
            <a:pPr lvl="0"/>
            <a:r>
              <a:rPr/>
              <a:t>Tuesday ‘Skeptics in the Pub’: Professor Chris French - Putting Paranormal Claims to the Test. 7:30pm Davy’s Wine Vaults, Greenwich</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6CB2-D1B6-B94A-84C1-83C65423C650}"/>
              </a:ext>
            </a:extLst>
          </p:cNvPr>
          <p:cNvSpPr>
            <a:spLocks noGrp="1"/>
          </p:cNvSpPr>
          <p:nvPr>
            <p:ph type="title"/>
          </p:nvPr>
        </p:nvSpPr>
        <p:spPr>
          <a:xfrm>
            <a:off x="831851" y="1709742"/>
            <a:ext cx="10515600" cy="2852737"/>
          </a:xfrm>
          <a:prstGeom prst="rect">
            <a:avLst/>
          </a:prstGeom>
        </p:spPr>
        <p:txBody>
          <a:bodyPr/>
          <a:lstStyle/>
          <a:p>
            <a:pPr lvl="0" indent="0" marL="0">
              <a:buNone/>
            </a:pPr>
            <a:r>
              <a:rPr/>
              <a:t>Priority Announcement</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It’s snowing</a:t>
            </a:r>
          </a:p>
        </p:txBody>
      </p:sp>
      <p:pic>
        <p:nvPicPr>
          <p:cNvPr descr="images/paste-962A9B95.png" id="0" name="Picture 1"/>
          <p:cNvPicPr>
            <a:picLocks noGrp="1" noChangeAspect="1"/>
          </p:cNvPicPr>
          <p:nvPr/>
        </p:nvPicPr>
        <p:blipFill>
          <a:blip r:embed="rId2"/>
          <a:stretch>
            <a:fillRect/>
          </a:stretch>
        </p:blipFill>
        <p:spPr bwMode="auto">
          <a:xfrm>
            <a:off x="4343400" y="1816100"/>
            <a:ext cx="3492500" cy="43434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Overview of the lab</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Crack on with your projects!</a:t>
            </a:r>
          </a:p>
          <a:p>
            <a:pPr lvl="0"/>
            <a:r>
              <a:rPr/>
              <a:t>Despite a disrupted term, you’ve all made excellent progress.</a:t>
            </a:r>
          </a:p>
          <a:p>
            <a:pPr lvl="0"/>
            <a:r>
              <a:rPr/>
              <a:t>We want to catch up with </a:t>
            </a:r>
            <a:r>
              <a:rPr b="1" u="sng"/>
              <a:t>everyone</a:t>
            </a:r>
            <a:r>
              <a:rPr/>
              <a:t> in this final session.</a:t>
            </a:r>
          </a:p>
          <a:p>
            <a:pPr lvl="0"/>
            <a:r>
              <a:rPr/>
              <a:t>We need to make sure there are ‘no researchers left behind’.</a:t>
            </a:r>
          </a:p>
          <a:p>
            <a:pPr lvl="0"/>
            <a:r>
              <a:rPr/>
              <a:t>If you are not on campus, you will need to engage with us remotely!</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Please help out and confirm status</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Lab Tutors will do a quick tour to get a brief status update from each group.</a:t>
            </a:r>
          </a:p>
          <a:p>
            <a:pPr lvl="0"/>
            <a:r>
              <a:rPr/>
              <a:t>We will prioritise time with you all based on that.</a:t>
            </a:r>
          </a:p>
          <a:p>
            <a:pPr lvl="0"/>
            <a:r>
              <a:rPr/>
              <a:t>Please raise any concerns you have, so that we can help.</a:t>
            </a:r>
          </a:p>
          <a:p>
            <a:pPr lvl="0"/>
            <a:r>
              <a:rPr/>
              <a:t>OR if you need to drop-in online (Rail strikes)</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Next term</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indent="0" marL="0">
              <a:buNone/>
            </a:pPr>
            <a:r>
              <a:rPr/>
              <a:t>Next term is essentially split into two halves:</a:t>
            </a:r>
          </a:p>
          <a:p>
            <a:pPr lvl="0" indent="0" marL="0">
              <a:buNone/>
            </a:pPr>
            <a:r>
              <a:rPr/>
              <a:t>Each week, we will focus on a key skill or procedure, supplying useful resources and guidance, but leaving the rest of the lab session for independent work, advice and support from your Lab Tutor, or anything else you think would be helpful!</a:t>
            </a:r>
          </a:p>
          <a:p>
            <a:pPr lvl="0"/>
            <a:r>
              <a:rPr/>
              <a:t>Weeks 10 – 15 are geared towards data collection and data preparation</a:t>
            </a:r>
          </a:p>
          <a:p>
            <a:pPr lvl="0"/>
            <a:r>
              <a:rPr/>
              <a:t>Weeks 16 – 20 are geared towards analysis, writing up, and preparing your submission </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8E45-0772-954C-8D4B-6E6808DFEDED}"/>
              </a:ext>
            </a:extLst>
          </p:cNvPr>
          <p:cNvSpPr>
            <a:spLocks noGrp="1"/>
          </p:cNvSpPr>
          <p:nvPr>
            <p:ph type="title"/>
          </p:nvPr>
        </p:nvSpPr>
        <p:spPr>
          <a:xfrm>
            <a:off x="838200" y="365129"/>
            <a:ext cx="10002520" cy="1325563"/>
          </a:xfrm>
          <a:prstGeom prst="rect">
            <a:avLst/>
          </a:prstGeom>
        </p:spPr>
        <p:txBody>
          <a:bodyPr/>
          <a:lstStyle/>
          <a:p>
            <a:pPr lvl="0" indent="0" marL="0">
              <a:buNone/>
            </a:pPr>
            <a:r>
              <a:rPr/>
              <a:t>Weeks 10 – 15 (alongside lectures &amp; data collection)</a:t>
            </a:r>
          </a:p>
        </p:txBody>
      </p:sp>
      <p:sp>
        <p:nvSpPr>
          <p:cNvPr id="3" name="Content Placeholder 2">
            <a:extLst>
              <a:ext uri="{FF2B5EF4-FFF2-40B4-BE49-F238E27FC236}">
                <a16:creationId xmlns:a16="http://schemas.microsoft.com/office/drawing/2014/main" id="{A4EB24F9-04F1-C843-9D71-56C5C024552B}"/>
              </a:ext>
            </a:extLst>
          </p:cNvPr>
          <p:cNvSpPr>
            <a:spLocks noGrp="1"/>
          </p:cNvSpPr>
          <p:nvPr>
            <p:ph idx="1"/>
          </p:nvPr>
        </p:nvSpPr>
        <p:spPr/>
        <p:txBody>
          <a:bodyPr/>
          <a:lstStyle/>
          <a:p>
            <a:pPr lvl="0"/>
            <a:r>
              <a:rPr/>
              <a:t>In week 10 - Enrol everyone on the Study Swap system and mobilise for data collection</a:t>
            </a:r>
          </a:p>
          <a:p>
            <a:pPr lvl="0"/>
            <a:r>
              <a:rPr/>
              <a:t>In week 11 - We begin the process of focusing on Writing &amp; Analysis</a:t>
            </a:r>
          </a:p>
          <a:p>
            <a:pPr lvl="0"/>
            <a:r>
              <a:rPr/>
              <a:t>In week 12 - We will be focusing on ‘Writing up your Method section’</a:t>
            </a:r>
          </a:p>
          <a:p>
            <a:pPr lvl="0"/>
            <a:r>
              <a:rPr/>
              <a:t>In week 13 - We will be talking about ‘Planning your analysis’</a:t>
            </a:r>
          </a:p>
          <a:p>
            <a:pPr lvl="0"/>
            <a:r>
              <a:rPr/>
              <a:t>In week 14 – A workshop on ‘Data Screening &amp; Cleaning’</a:t>
            </a:r>
          </a:p>
          <a:p>
            <a:pPr lvl="0"/>
            <a:r>
              <a:rPr/>
              <a:t>In week 15 – We will be showcasing your work to the 1</a:t>
            </a:r>
            <a:r>
              <a:rPr baseline="30000"/>
              <a:t>st</a:t>
            </a:r>
            <a:r>
              <a:rPr/>
              <a:t> Years!</a:t>
            </a:r>
          </a:p>
        </p:txBody>
      </p:sp>
    </p:spTree>
  </p:cSl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ordonpp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mic Latte" id="{689C1CBC-A372-ED4C-A38C-441AC706A1A4}" vid="{44785AA0-04C0-4846-AC8A-8123607AC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64</Words>
  <Application>Microsoft Macintosh PowerPoint</Application>
  <PresentationFormat>Widescreen</PresentationFormat>
  <Paragraphs>16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Atkinson Hyperlegible</vt:lpstr>
      <vt:lpstr>Calibri</vt:lpstr>
      <vt:lpstr>gordonppt</vt:lpstr>
      <vt:lpstr>Slides 1</vt:lpstr>
      <vt:lpstr>Test 1</vt:lpstr>
      <vt:lpstr>Test 2 Sub heading</vt:lpstr>
      <vt:lpstr>New slide</vt:lpstr>
      <vt:lpstr>Incremental Lists</vt:lpstr>
      <vt:lpstr>Speaker Notes</vt:lpstr>
      <vt:lpstr>Columns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Lecture10</dc:title>
  <dc:creator>Dr Gordon Wright</dc:creator>
  <cp:keywords/>
  <dcterms:created xsi:type="dcterms:W3CDTF">2023-10-29T17:38:30Z</dcterms:created>
  <dcterms:modified xsi:type="dcterms:W3CDTF">2023-10-29T17:38:30Z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ibliography">
    <vt:lpwstr>references.bib</vt:lpwstr>
  </property>
  <property fmtid="{D5CDD505-2E9C-101B-9397-08002B2CF9AE}" pid="5" name="by-author">
    <vt:lpwstr/>
  </property>
  <property fmtid="{D5CDD505-2E9C-101B-9397-08002B2CF9AE}" pid="6" name="csl">
    <vt:lpwstr>../apa7.csl</vt:lpwstr>
  </property>
  <property fmtid="{D5CDD505-2E9C-101B-9397-08002B2CF9AE}" pid="7" name="date">
    <vt:lpwstr>12 December, 2022</vt:lpwstr>
  </property>
  <property fmtid="{D5CDD505-2E9C-101B-9397-08002B2CF9AE}" pid="8" name="date-format">
    <vt:lpwstr>DD MMMM, YYYY</vt:lpwstr>
  </property>
  <property fmtid="{D5CDD505-2E9C-101B-9397-08002B2CF9AE}" pid="9" name="editor">
    <vt:lpwstr>visual</vt:lpwstr>
  </property>
  <property fmtid="{D5CDD505-2E9C-101B-9397-08002B2CF9AE}" pid="10" name="footer">
    <vt:lpwstr>PS52007D Research Methods VLE</vt:lpwstr>
  </property>
  <property fmtid="{D5CDD505-2E9C-101B-9397-08002B2CF9AE}" pid="11" name="header-includes">
    <vt:lpwstr/>
  </property>
  <property fmtid="{D5CDD505-2E9C-101B-9397-08002B2CF9AE}" pid="12" name="include-after">
    <vt:lpwstr/>
  </property>
  <property fmtid="{D5CDD505-2E9C-101B-9397-08002B2CF9AE}" pid="13" name="include-before">
    <vt:lpwstr/>
  </property>
  <property fmtid="{D5CDD505-2E9C-101B-9397-08002B2CF9AE}" pid="14" name="labels">
    <vt:lpwstr/>
  </property>
  <property fmtid="{D5CDD505-2E9C-101B-9397-08002B2CF9AE}" pid="15" name="logo">
    <vt:lpwstr>images/RMIPHEX.png</vt:lpwstr>
  </property>
  <property fmtid="{D5CDD505-2E9C-101B-9397-08002B2CF9AE}" pid="16" name="menu">
    <vt:lpwstr>True</vt:lpwstr>
  </property>
  <property fmtid="{D5CDD505-2E9C-101B-9397-08002B2CF9AE}" pid="17" name="modulecode">
    <vt:lpwstr>PS52007D</vt:lpwstr>
  </property>
  <property fmtid="{D5CDD505-2E9C-101B-9397-08002B2CF9AE}" pid="18" name="navigation-mode">
    <vt:lpwstr>linear</vt:lpwstr>
  </property>
  <property fmtid="{D5CDD505-2E9C-101B-9397-08002B2CF9AE}" pid="19" name="subtitle">
    <vt:lpwstr>Looking ahead to Term 2</vt:lpwstr>
  </property>
  <property fmtid="{D5CDD505-2E9C-101B-9397-08002B2CF9AE}" pid="20" name="toc-title">
    <vt:lpwstr>Table of contents</vt:lpwstr>
  </property>
</Properties>
</file>